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E8CBB-0C4C-91EF-B944-D1FB507C9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E895DE-128A-50EB-A333-FECCE02C1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F93B13-76F5-9FAF-4EBE-7D86EDF4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1CA4-04F7-4714-BD42-0FD924C1927C}" type="datetimeFigureOut">
              <a:rPr lang="es-PE" smtClean="0"/>
              <a:t>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789D3C-5345-190D-CAB2-4AA8D260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670C2D-1925-3717-0C1C-1D389AD0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F4A2-47E5-4BDA-A7A3-CA8D968A87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814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53619-EB61-E0BD-3279-5E639117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999002-D807-F532-984D-027A90B97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A305A7-C489-8209-600E-E39C5CBE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1CA4-04F7-4714-BD42-0FD924C1927C}" type="datetimeFigureOut">
              <a:rPr lang="es-PE" smtClean="0"/>
              <a:t>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B59D76-B14B-D916-F958-86C0ECF2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069B4A-B1E3-013A-3378-23F3372B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F4A2-47E5-4BDA-A7A3-CA8D968A87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187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37FB6C-EECA-BB55-6481-8B5CA4A59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BFCBAD-F828-0793-8ED7-10130FEFC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691CED-1D25-1E97-2869-091197A2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1CA4-04F7-4714-BD42-0FD924C1927C}" type="datetimeFigureOut">
              <a:rPr lang="es-PE" smtClean="0"/>
              <a:t>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966407-4876-5A64-4998-F9279BAB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B573F7-9B32-AD19-8D44-85D65A2F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F4A2-47E5-4BDA-A7A3-CA8D968A87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670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BB47F-1D61-2811-CC3C-7A7EFA2D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E1BC6A-0219-43D8-6505-21205E06F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ABBE8B-1D5F-6CFA-6D61-742EEA5E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1CA4-04F7-4714-BD42-0FD924C1927C}" type="datetimeFigureOut">
              <a:rPr lang="es-PE" smtClean="0"/>
              <a:t>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39644E-B3C9-435F-F6CA-9DC3D4F4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16FE5D-CC0E-B5E8-AA69-19D61977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F4A2-47E5-4BDA-A7A3-CA8D968A87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309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81A52-806C-5D5A-374C-FA30AC86F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7AB897-BE0A-DC4D-9EC1-A4CEC7250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6264CF-5D06-73B0-4366-D8AECC4D8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1CA4-04F7-4714-BD42-0FD924C1927C}" type="datetimeFigureOut">
              <a:rPr lang="es-PE" smtClean="0"/>
              <a:t>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3AB7BF-E22E-7F60-E0F0-CE0BE164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750233-76FF-FB64-07A8-ACB42772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F4A2-47E5-4BDA-A7A3-CA8D968A87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333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C8110-702F-5839-E6C1-5B3C52E8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EB4C09-D5EB-6D28-E1E4-7C0F8F2DC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4FA039-538F-FDA8-015B-D1AE88E08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EA74A4-C38C-3CCF-C719-5B7AC621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1CA4-04F7-4714-BD42-0FD924C1927C}" type="datetimeFigureOut">
              <a:rPr lang="es-PE" smtClean="0"/>
              <a:t>4/06/2024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F0A86A-C896-F760-B060-BD0FBCDA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2645A9-51B8-BFC9-6785-2256C274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F4A2-47E5-4BDA-A7A3-CA8D968A87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377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55838-8E8C-AB6C-611E-11BB3416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ED7848-FD2C-BD12-B0DB-7C50C6582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D1585D-A6CA-FA10-F356-4011DAE7A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F21799-E112-CDA5-C583-8096DE8DF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8345817-C63D-619B-F279-0A29526E8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04FF776-5EAE-DC76-1FFA-941E6013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1CA4-04F7-4714-BD42-0FD924C1927C}" type="datetimeFigureOut">
              <a:rPr lang="es-PE" smtClean="0"/>
              <a:t>4/06/2024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CD0CB3F-A9FD-A68B-A191-64BA689E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95CD3C6-D356-9CE7-FEBB-A8ABE7CC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F4A2-47E5-4BDA-A7A3-CA8D968A87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270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E5FD9-9912-5387-5271-5EB947CD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519E699-AB5E-D6E1-EFC3-757C9B4F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1CA4-04F7-4714-BD42-0FD924C1927C}" type="datetimeFigureOut">
              <a:rPr lang="es-PE" smtClean="0"/>
              <a:t>4/06/2024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E32793D-11D6-B1F4-B6A6-46EF13AF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EEDE61-7232-4EFA-D79A-4DB41DBF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F4A2-47E5-4BDA-A7A3-CA8D968A87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050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B1BD244-435A-03A9-2711-A73C62D2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1CA4-04F7-4714-BD42-0FD924C1927C}" type="datetimeFigureOut">
              <a:rPr lang="es-PE" smtClean="0"/>
              <a:t>4/06/2024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C1AC13-29CC-85B6-7D47-3388AD09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E52813-75FC-5DC4-A361-AF99CAF3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F4A2-47E5-4BDA-A7A3-CA8D968A87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253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CE14F-39B7-7BC0-BE0F-38EBB903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0E94CB-7D2B-DA43-0E45-C82DAC099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45B374-1050-A5C5-FCB6-2755138AF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88EC3D-0833-C790-3323-7FE4B7916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1CA4-04F7-4714-BD42-0FD924C1927C}" type="datetimeFigureOut">
              <a:rPr lang="es-PE" smtClean="0"/>
              <a:t>4/06/2024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6C8E2B-A7D0-5CB1-2EE8-7F9F05DF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A247AB-300E-5F58-A107-28F4C2F4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F4A2-47E5-4BDA-A7A3-CA8D968A87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207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A721D-D437-4116-ACCE-4318ED22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99DD536-BCC7-6ACA-98DF-61EDD816A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86E90E-6348-DCD2-26BF-5EC8A9562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030929-E697-8117-4979-EC23B764C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1CA4-04F7-4714-BD42-0FD924C1927C}" type="datetimeFigureOut">
              <a:rPr lang="es-PE" smtClean="0"/>
              <a:t>4/06/2024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2ABB90-4BAC-E579-9569-B962B8FE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01F4A3-8349-1AFD-3216-AC193037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F4A2-47E5-4BDA-A7A3-CA8D968A87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919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D2E021A-33FF-046D-1801-F3499448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CB8E6F-C704-00FC-324F-71D938229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D3C110-C393-C65B-9C8C-09217AF33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E71CA4-04F7-4714-BD42-0FD924C1927C}" type="datetimeFigureOut">
              <a:rPr lang="es-PE" smtClean="0"/>
              <a:t>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500E6F-C398-F932-0A24-7E8543C17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D02B82-0CB0-6C24-CE9D-C8528AFC8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C0F4A2-47E5-4BDA-A7A3-CA8D968A87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20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A041522-915E-E237-E25B-0ECC015F6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2674"/>
            <a:ext cx="12192000" cy="5512651"/>
          </a:xfrm>
          <a:prstGeom prst="rect">
            <a:avLst/>
          </a:prstGeom>
        </p:spPr>
      </p:pic>
      <p:sp>
        <p:nvSpPr>
          <p:cNvPr id="5" name="Símbolo &quot;No permitido&quot; 4">
            <a:extLst>
              <a:ext uri="{FF2B5EF4-FFF2-40B4-BE49-F238E27FC236}">
                <a16:creationId xmlns:a16="http://schemas.microsoft.com/office/drawing/2014/main" id="{7C21991D-F3F3-3C54-9698-6CD85B5061B9}"/>
              </a:ext>
            </a:extLst>
          </p:cNvPr>
          <p:cNvSpPr/>
          <p:nvPr/>
        </p:nvSpPr>
        <p:spPr>
          <a:xfrm>
            <a:off x="9586127" y="773723"/>
            <a:ext cx="1728317" cy="783772"/>
          </a:xfrm>
          <a:prstGeom prst="noSmoking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79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7A2F6D1-283C-37CD-9614-BDDB6195818B}"/>
              </a:ext>
            </a:extLst>
          </p:cNvPr>
          <p:cNvSpPr/>
          <p:nvPr/>
        </p:nvSpPr>
        <p:spPr>
          <a:xfrm>
            <a:off x="0" y="-5929"/>
            <a:ext cx="12192000" cy="11975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Gráfico 4" descr="Perfil de hombre con relleno sólido">
            <a:extLst>
              <a:ext uri="{FF2B5EF4-FFF2-40B4-BE49-F238E27FC236}">
                <a16:creationId xmlns:a16="http://schemas.microsoft.com/office/drawing/2014/main" id="{2B08887B-D4A9-B74B-3A06-273B5946D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61525" y="128116"/>
            <a:ext cx="914400" cy="9144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325A0D5-7D61-9A9C-5A97-2672A71E69BC}"/>
              </a:ext>
            </a:extLst>
          </p:cNvPr>
          <p:cNvSpPr txBox="1"/>
          <p:nvPr/>
        </p:nvSpPr>
        <p:spPr>
          <a:xfrm>
            <a:off x="854109" y="546407"/>
            <a:ext cx="162783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PE" b="1" dirty="0"/>
              <a:t>Portada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75F7C58-A1E6-FA54-5471-F8FCABC57627}"/>
              </a:ext>
            </a:extLst>
          </p:cNvPr>
          <p:cNvSpPr txBox="1"/>
          <p:nvPr/>
        </p:nvSpPr>
        <p:spPr>
          <a:xfrm>
            <a:off x="3006131" y="541220"/>
            <a:ext cx="162783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PE" dirty="0"/>
              <a:t>Productos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7DDC52E-99D7-4D63-5D22-380AC1ADB571}"/>
              </a:ext>
            </a:extLst>
          </p:cNvPr>
          <p:cNvSpPr txBox="1"/>
          <p:nvPr/>
        </p:nvSpPr>
        <p:spPr>
          <a:xfrm>
            <a:off x="5041760" y="533440"/>
            <a:ext cx="162783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PE" dirty="0"/>
              <a:t>Historial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99456EF-35B5-56AF-F725-2FF2E3BEBAD3}"/>
              </a:ext>
            </a:extLst>
          </p:cNvPr>
          <p:cNvSpPr/>
          <p:nvPr/>
        </p:nvSpPr>
        <p:spPr>
          <a:xfrm>
            <a:off x="592852" y="1517302"/>
            <a:ext cx="10892413" cy="30848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PE" dirty="0"/>
              <a:t>SISTEMA DE RECOMENDACION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EA20FAD-1781-88C1-8616-A855DBC95AD3}"/>
              </a:ext>
            </a:extLst>
          </p:cNvPr>
          <p:cNvSpPr/>
          <p:nvPr/>
        </p:nvSpPr>
        <p:spPr>
          <a:xfrm>
            <a:off x="592851" y="4927814"/>
            <a:ext cx="10892413" cy="1586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PE" dirty="0"/>
              <a:t>Resumen Historial (ultimas compras)</a:t>
            </a:r>
          </a:p>
        </p:txBody>
      </p:sp>
    </p:spTree>
    <p:extLst>
      <p:ext uri="{BB962C8B-B14F-4D97-AF65-F5344CB8AC3E}">
        <p14:creationId xmlns:p14="http://schemas.microsoft.com/office/powerpoint/2010/main" val="241573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7A2F6D1-283C-37CD-9614-BDDB6195818B}"/>
              </a:ext>
            </a:extLst>
          </p:cNvPr>
          <p:cNvSpPr/>
          <p:nvPr/>
        </p:nvSpPr>
        <p:spPr>
          <a:xfrm>
            <a:off x="0" y="-5929"/>
            <a:ext cx="12192000" cy="11975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Gráfico 4" descr="Perfil de hombre con relleno sólido">
            <a:extLst>
              <a:ext uri="{FF2B5EF4-FFF2-40B4-BE49-F238E27FC236}">
                <a16:creationId xmlns:a16="http://schemas.microsoft.com/office/drawing/2014/main" id="{2B08887B-D4A9-B74B-3A06-273B5946D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61525" y="128116"/>
            <a:ext cx="914400" cy="9144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325A0D5-7D61-9A9C-5A97-2672A71E69BC}"/>
              </a:ext>
            </a:extLst>
          </p:cNvPr>
          <p:cNvSpPr txBox="1"/>
          <p:nvPr/>
        </p:nvSpPr>
        <p:spPr>
          <a:xfrm>
            <a:off x="854109" y="546407"/>
            <a:ext cx="162783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PE" dirty="0"/>
              <a:t>Portada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75F7C58-A1E6-FA54-5471-F8FCABC57627}"/>
              </a:ext>
            </a:extLst>
          </p:cNvPr>
          <p:cNvSpPr txBox="1"/>
          <p:nvPr/>
        </p:nvSpPr>
        <p:spPr>
          <a:xfrm>
            <a:off x="3006131" y="541220"/>
            <a:ext cx="162783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PE" b="1" dirty="0"/>
              <a:t>Productos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7DDC52E-99D7-4D63-5D22-380AC1ADB571}"/>
              </a:ext>
            </a:extLst>
          </p:cNvPr>
          <p:cNvSpPr txBox="1"/>
          <p:nvPr/>
        </p:nvSpPr>
        <p:spPr>
          <a:xfrm>
            <a:off x="5041760" y="533440"/>
            <a:ext cx="162783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PE" dirty="0"/>
              <a:t>Historial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99456EF-35B5-56AF-F725-2FF2E3BEBAD3}"/>
              </a:ext>
            </a:extLst>
          </p:cNvPr>
          <p:cNvSpPr/>
          <p:nvPr/>
        </p:nvSpPr>
        <p:spPr>
          <a:xfrm>
            <a:off x="592852" y="1517302"/>
            <a:ext cx="10892413" cy="30848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PE" dirty="0"/>
              <a:t>Base de datos</a:t>
            </a:r>
          </a:p>
        </p:txBody>
      </p:sp>
    </p:spTree>
    <p:extLst>
      <p:ext uri="{BB962C8B-B14F-4D97-AF65-F5344CB8AC3E}">
        <p14:creationId xmlns:p14="http://schemas.microsoft.com/office/powerpoint/2010/main" val="265318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7A2F6D1-283C-37CD-9614-BDDB6195818B}"/>
              </a:ext>
            </a:extLst>
          </p:cNvPr>
          <p:cNvSpPr/>
          <p:nvPr/>
        </p:nvSpPr>
        <p:spPr>
          <a:xfrm>
            <a:off x="0" y="-5929"/>
            <a:ext cx="12192000" cy="11975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Gráfico 4" descr="Perfil de hombre con relleno sólido">
            <a:extLst>
              <a:ext uri="{FF2B5EF4-FFF2-40B4-BE49-F238E27FC236}">
                <a16:creationId xmlns:a16="http://schemas.microsoft.com/office/drawing/2014/main" id="{2B08887B-D4A9-B74B-3A06-273B5946D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61525" y="128116"/>
            <a:ext cx="914400" cy="9144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325A0D5-7D61-9A9C-5A97-2672A71E69BC}"/>
              </a:ext>
            </a:extLst>
          </p:cNvPr>
          <p:cNvSpPr txBox="1"/>
          <p:nvPr/>
        </p:nvSpPr>
        <p:spPr>
          <a:xfrm>
            <a:off x="854109" y="546407"/>
            <a:ext cx="162783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PE" dirty="0"/>
              <a:t>Portada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75F7C58-A1E6-FA54-5471-F8FCABC57627}"/>
              </a:ext>
            </a:extLst>
          </p:cNvPr>
          <p:cNvSpPr txBox="1"/>
          <p:nvPr/>
        </p:nvSpPr>
        <p:spPr>
          <a:xfrm>
            <a:off x="3006131" y="541220"/>
            <a:ext cx="162783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PE" dirty="0"/>
              <a:t>Productos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7DDC52E-99D7-4D63-5D22-380AC1ADB571}"/>
              </a:ext>
            </a:extLst>
          </p:cNvPr>
          <p:cNvSpPr txBox="1"/>
          <p:nvPr/>
        </p:nvSpPr>
        <p:spPr>
          <a:xfrm>
            <a:off x="5041760" y="533440"/>
            <a:ext cx="162783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PE" b="1" dirty="0"/>
              <a:t>Historial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99456EF-35B5-56AF-F725-2FF2E3BEBAD3}"/>
              </a:ext>
            </a:extLst>
          </p:cNvPr>
          <p:cNvSpPr/>
          <p:nvPr/>
        </p:nvSpPr>
        <p:spPr>
          <a:xfrm>
            <a:off x="592852" y="1517302"/>
            <a:ext cx="10892413" cy="30848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PE" dirty="0"/>
              <a:t>Compras realizadas </a:t>
            </a:r>
          </a:p>
        </p:txBody>
      </p:sp>
    </p:spTree>
    <p:extLst>
      <p:ext uri="{BB962C8B-B14F-4D97-AF65-F5344CB8AC3E}">
        <p14:creationId xmlns:p14="http://schemas.microsoft.com/office/powerpoint/2010/main" val="41569157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23</Words>
  <Application>Microsoft Office PowerPoint</Application>
  <PresentationFormat>Panorámica</PresentationFormat>
  <Paragraphs>13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Elizabeth</dc:creator>
  <cp:lastModifiedBy>Elizabeth</cp:lastModifiedBy>
  <cp:revision>1</cp:revision>
  <dcterms:created xsi:type="dcterms:W3CDTF">2024-06-04T13:03:10Z</dcterms:created>
  <dcterms:modified xsi:type="dcterms:W3CDTF">2024-06-04T13:38:51Z</dcterms:modified>
</cp:coreProperties>
</file>