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106EAF-09ED-4D0F-B490-0E30BD967D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IS651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09D951-6947-4C4B-B0A3-9528C601535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10/16/2025 3:48:22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rmit Lynch Portfolio Analysis1" id="2" name="slide2">
            <a:extLst>
              <a:ext uri="{FF2B5EF4-FFF2-40B4-BE49-F238E27FC236}">
                <a16:creationId xmlns:a16="http://schemas.microsoft.com/office/drawing/2014/main" id="{0E426F59-AB81-4594-AC9E-C9CAE307F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647700"/>
            <a:ext cx="9515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rmit Lynch Portfolio Analysis2" id="3" name="slide3">
            <a:extLst>
              <a:ext uri="{FF2B5EF4-FFF2-40B4-BE49-F238E27FC236}">
                <a16:creationId xmlns:a16="http://schemas.microsoft.com/office/drawing/2014/main" id="{5229ADD0-5BB5-4B1C-879E-6B46FA5185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647700"/>
            <a:ext cx="9515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rmit Lynch Portfolio Analysis5" id="4" name="slide4">
            <a:extLst>
              <a:ext uri="{FF2B5EF4-FFF2-40B4-BE49-F238E27FC236}">
                <a16:creationId xmlns:a16="http://schemas.microsoft.com/office/drawing/2014/main" id="{3A0338B2-2ADC-42C6-BE8B-6D1161A39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647700"/>
            <a:ext cx="9515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rmit Lynch Portfolio Analysis4" id="5" name="slide5">
            <a:extLst>
              <a:ext uri="{FF2B5EF4-FFF2-40B4-BE49-F238E27FC236}">
                <a16:creationId xmlns:a16="http://schemas.microsoft.com/office/drawing/2014/main" id="{EBFB709D-BC96-4A45-BCAB-ABAF95A7D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647700"/>
            <a:ext cx="95154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2025-10-16T20:48:38Z</dcterms:created>
  <dcterms:modified xsi:type="dcterms:W3CDTF">2025-10-16T20:48:38Z</dcterms:modified>
</cp:coreProperties>
</file>