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Appointment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Software Design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Brief overview of the Online Appointment Booking System</a:t>
            </a:r>
          </a:p>
          <a:p>
            <a:r>
              <a:t>• Problem: Simplify appointment scheduling for customers and businesses</a:t>
            </a:r>
          </a:p>
          <a:p>
            <a:r>
              <a:t>• Goals: Enhance efficiency, reduce conflicts, and improve user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Allow customers to book, reschedule, or cancel appointments online</a:t>
            </a:r>
          </a:p>
          <a:p>
            <a:r>
              <a:t>• Enable businesses to manage schedules efficiently</a:t>
            </a:r>
          </a:p>
          <a:p>
            <a:r>
              <a:t>• Address scalability and maintainability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Object-Oriented Analysis and Design (OOAD) principles</a:t>
            </a:r>
          </a:p>
          <a:p>
            <a:r>
              <a:t>• UML diagrams to represent system components</a:t>
            </a:r>
          </a:p>
          <a:p>
            <a:r>
              <a:t>• Key focus: modularity, scalability, and user-centric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Case Diagram: Highlights interactions between users and the system</a:t>
            </a:r>
          </a:p>
          <a:p>
            <a:r>
              <a:t>• Domain Model: Represents entities and their relationships</a:t>
            </a:r>
          </a:p>
          <a:p>
            <a:r>
              <a:t>• Class Diagram: Defines system structure</a:t>
            </a:r>
          </a:p>
          <a:p>
            <a:r>
              <a:t>• Sequence Diagram: Shows interaction flows</a:t>
            </a:r>
          </a:p>
          <a:p>
            <a:r>
              <a:t>• Additional diagrams: State, Component,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SOLID Principles: Ensure modular and maintainable design</a:t>
            </a:r>
          </a:p>
          <a:p>
            <a:r>
              <a:t>• Observer Pattern: Manage notification services</a:t>
            </a:r>
          </a:p>
          <a:p>
            <a:r>
              <a:t>• Singleton Pattern: Handle system-wide configurations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EC2: Host backend services</a:t>
            </a:r>
          </a:p>
          <a:p>
            <a:r>
              <a:t>• S3: Store static assets</a:t>
            </a:r>
          </a:p>
          <a:p>
            <a:r>
              <a:t>• RDS: Manage relational data</a:t>
            </a:r>
          </a:p>
          <a:p>
            <a:r>
              <a:t>• SNS: Send notifications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the system design and its benefits</a:t>
            </a:r>
          </a:p>
          <a:p>
            <a:r>
              <a:t>• Key takeaways: efficiency, scalability, and maintainability</a:t>
            </a:r>
          </a:p>
          <a:p>
            <a:r>
              <a:t>• Future steps: Expand features and refine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223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Online Appointment Booking System</vt:lpstr>
      <vt:lpstr>Introduction</vt:lpstr>
      <vt:lpstr>Problem Statement</vt:lpstr>
      <vt:lpstr>Design Overview</vt:lpstr>
      <vt:lpstr>UML Diagrams</vt:lpstr>
      <vt:lpstr>Design Patterns</vt:lpstr>
      <vt:lpstr>Deployment on AWS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Johney, Elizabeth</cp:lastModifiedBy>
  <cp:revision>1</cp:revision>
  <dcterms:created xsi:type="dcterms:W3CDTF">2013-01-27T09:14:16Z</dcterms:created>
  <dcterms:modified xsi:type="dcterms:W3CDTF">2024-12-16T01:59:33Z</dcterms:modified>
  <cp:category/>
</cp:coreProperties>
</file>