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4" r:id="rId5"/>
    <p:sldId id="259" r:id="rId6"/>
    <p:sldId id="271" r:id="rId7"/>
    <p:sldId id="266" r:id="rId8"/>
    <p:sldId id="270" r:id="rId9"/>
    <p:sldId id="260" r:id="rId10"/>
    <p:sldId id="261" r:id="rId11"/>
    <p:sldId id="263" r:id="rId12"/>
    <p:sldId id="286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90" r:id="rId25"/>
    <p:sldId id="287" r:id="rId26"/>
    <p:sldId id="288" r:id="rId27"/>
    <p:sldId id="289" r:id="rId28"/>
    <p:sldId id="28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30" autoAdjust="0"/>
    <p:restoredTop sz="92242" autoAdjust="0"/>
  </p:normalViewPr>
  <p:slideViewPr>
    <p:cSldViewPr snapToGrid="0">
      <p:cViewPr varScale="1">
        <p:scale>
          <a:sx n="82" d="100"/>
          <a:sy n="82" d="100"/>
        </p:scale>
        <p:origin x="7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3/5/2022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3/5/2022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3/5/2022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3/5/2022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3/5/2022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3/5/2022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sgkerala.gov.in/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7630" cy="2829637"/>
          </a:xfrm>
        </p:spPr>
        <p:txBody>
          <a:bodyPr>
            <a:normAutofit/>
          </a:bodyPr>
          <a:lstStyle/>
          <a:p>
            <a:r>
              <a:rPr lang="en-US" sz="5000" dirty="0" smtClean="0"/>
              <a:t>GRAM PANCHAYAT SERVICES</a:t>
            </a:r>
            <a:endParaRPr lang="en-IN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9977" y="4089246"/>
            <a:ext cx="3960215" cy="2293976"/>
          </a:xfrm>
        </p:spPr>
        <p:txBody>
          <a:bodyPr>
            <a:normAutofit fontScale="92500" lnSpcReduction="10000"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Presented By</a:t>
            </a:r>
            <a:r>
              <a:rPr lang="en-US" dirty="0">
                <a:solidFill>
                  <a:schemeClr val="tx1"/>
                </a:solidFill>
              </a:rPr>
              <a:t>	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ELIZABETH KURIAKOSE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ROLL NO:61	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TVE20MCA-2061		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1872" y="4701661"/>
            <a:ext cx="3741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UNDER THE GUIDANCE OF</a:t>
            </a:r>
          </a:p>
          <a:p>
            <a:r>
              <a:rPr lang="en-US" dirty="0" smtClean="0"/>
              <a:t>PROF. DEEPA S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415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785" y="279722"/>
            <a:ext cx="9692640" cy="522761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4785" y="1034397"/>
            <a:ext cx="94718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Simple, accurate and efficient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application, any person with a mobile can effectively use this application.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application 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 PANCHAYAT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be useful for both the public and staff.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application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provides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online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method for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informing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public about schemes of Gram Panchayat and check the eligibility of the citizen and notifies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them.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Provide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user friendly method for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availing the schemes.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Authority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can easily check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details.</a:t>
            </a:r>
          </a:p>
        </p:txBody>
      </p:sp>
    </p:spTree>
    <p:extLst>
      <p:ext uri="{BB962C8B-B14F-4D97-AF65-F5344CB8AC3E}">
        <p14:creationId xmlns:p14="http://schemas.microsoft.com/office/powerpoint/2010/main" val="192483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158" y="403216"/>
            <a:ext cx="9692640" cy="617651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6158" y="1440612"/>
            <a:ext cx="92992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Pratiksha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Dhage, Shital Wathore, Prof. Vidya Jagtap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“E-GRAM PANCHAYAT MANAGEMENT SYSTEM”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ACCESS INTERNATIONAL JOURNAL OF SCIENCE AND ENGINEERING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 DECEMBER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Suksham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Gupta,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David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Nishchal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Kumar,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Vicky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Kumar Verma,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Aditya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Kumar,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Akshar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Kumar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Kashyap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“E-Panchayat-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Smart Solution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Creative Research Thoughts (IJCRT)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5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2021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lsgkerala.gov.in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43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29795"/>
          </a:xfrm>
        </p:spPr>
        <p:txBody>
          <a:bodyPr/>
          <a:lstStyle/>
          <a:p>
            <a:r>
              <a:rPr lang="en-US" dirty="0" smtClean="0"/>
              <a:t>HOME PAGE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024" y="1095555"/>
            <a:ext cx="3429000" cy="561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33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866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LOGIN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538" y="621101"/>
            <a:ext cx="3429000" cy="562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35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349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REGISTRATION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910" y="1190445"/>
            <a:ext cx="3429000" cy="5184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92" y="1190445"/>
            <a:ext cx="3429000" cy="518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0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435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ADMIN HOME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409" y="1009291"/>
            <a:ext cx="3429000" cy="560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039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55674"/>
          </a:xfrm>
        </p:spPr>
        <p:txBody>
          <a:bodyPr/>
          <a:lstStyle/>
          <a:p>
            <a:r>
              <a:rPr lang="en-US" dirty="0" smtClean="0"/>
              <a:t>VIEW APPLICATIONS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893" y="1052423"/>
            <a:ext cx="3429000" cy="557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71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09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VERIFY APPLICATIONS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798" y="974785"/>
            <a:ext cx="3429000" cy="5641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949" y="974785"/>
            <a:ext cx="3429000" cy="55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59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95289"/>
          </a:xfrm>
        </p:spPr>
        <p:txBody>
          <a:bodyPr/>
          <a:lstStyle/>
          <a:p>
            <a:r>
              <a:rPr lang="en-US" dirty="0" smtClean="0"/>
              <a:t>CREATE NEW SCHEME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457" y="1061049"/>
            <a:ext cx="3429000" cy="565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56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866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UPDATE SCHEME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851" y="1362974"/>
            <a:ext cx="3429000" cy="49688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92" y="1362974"/>
            <a:ext cx="3429000" cy="496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0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796" y="972967"/>
            <a:ext cx="5652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796" y="2174764"/>
            <a:ext cx="92043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Panchayat 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local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unit in rural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essential that every citizen may properly get the services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Gram Panchayat.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aimed at developing an android application that will provide services of Panchayat.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this application public can easily contact with Panchayat regarding any issues such as availing for services, application filling and feedbacks.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75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970" y="219111"/>
            <a:ext cx="9692640" cy="747047"/>
          </a:xfrm>
        </p:spPr>
        <p:txBody>
          <a:bodyPr/>
          <a:lstStyle/>
          <a:p>
            <a:r>
              <a:rPr lang="en-US" dirty="0" smtClean="0"/>
              <a:t>VIEW USERS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541" y="1026543"/>
            <a:ext cx="3429000" cy="527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44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780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VERIFY USER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254" y="1043796"/>
            <a:ext cx="3429000" cy="552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11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262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HOME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1101012"/>
            <a:ext cx="3429000" cy="545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78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64300"/>
          </a:xfrm>
        </p:spPr>
        <p:txBody>
          <a:bodyPr/>
          <a:lstStyle/>
          <a:p>
            <a:r>
              <a:rPr lang="en-US" dirty="0" smtClean="0"/>
              <a:t>APPLY SCHEMES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5" y="1130060"/>
            <a:ext cx="3429000" cy="51758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138" y="1130060"/>
            <a:ext cx="3429000" cy="510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40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334" y="225800"/>
            <a:ext cx="9692640" cy="6419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VIEW PREVIOUS APPLICATIONS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867745"/>
            <a:ext cx="3429000" cy="567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93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003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SERVICES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954" y="966159"/>
            <a:ext cx="3429000" cy="54999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129" y="966158"/>
            <a:ext cx="3429000" cy="549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47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560" y="345233"/>
            <a:ext cx="3429000" cy="62784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49" y="345233"/>
            <a:ext cx="3429000" cy="617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45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762" y="401217"/>
            <a:ext cx="3429000" cy="64567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23" y="401217"/>
            <a:ext cx="3429000" cy="613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1872" y="365760"/>
            <a:ext cx="2792770" cy="64489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9367" y="1143000"/>
            <a:ext cx="9241696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Thus, GRAM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PANCHAYAT SERVICES AND CHECK ELIGIBILITY SYSTEM will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more useful for the public to get the needed services at the right time without delay.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all schemes, updating the details, applying for schemes and services can be done through this app.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and every person who uses the system can know about the new schemes and projects introduced under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 Panchayat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without any delay.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can apply for services through this app thus reduces time.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87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980" y="1038621"/>
            <a:ext cx="9917963" cy="488255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6980" y="2467155"/>
            <a:ext cx="9575321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present scenario, various government services are published in print media and advertised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respective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people in the rural areas have to go to 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anchayat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office to apply and get their certificates from the office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sgkerala.gov.in is the official website for LSGD(Local Self Government Department) services that provide all services through online.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 for the people in the rural area it is difficult to properly handle the website.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36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757" y="647015"/>
            <a:ext cx="11266714" cy="132556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 OF EXISTING SYSTEM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2757" y="2316498"/>
            <a:ext cx="9601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lot of time and may result in work delay.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often difficult for people to get the relevant information and approach the officials for availing the services.</a:t>
            </a:r>
          </a:p>
          <a:p>
            <a:pPr algn="just">
              <a:lnSpc>
                <a:spcPct val="150000"/>
              </a:lnSpc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will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track the status of files that were applied.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 in the rural area have to go to e-centers for availing services.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48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057" y="374386"/>
            <a:ext cx="9245102" cy="574519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5057" y="1124839"/>
            <a:ext cx="934240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GRAM PANCHAYAT SERVICES AND CHECK ELIGIBILITY SYSTEM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aims to develop an application that informs public about schemes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Gram Panchayat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check the eligibility of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citizen and notifies them.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Panchayat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have so many functions like introducing different kinds of schemes and provide the information about those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schemes.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Some services provided by Panchayat are,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Birth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Death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and Other Pensions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 Access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Marriage Certification and etc.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90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7751" y="3829261"/>
            <a:ext cx="9385539" cy="96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through this application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people can be aware of the services and check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eligibility for applying for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particular plan or scheme.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7751" y="750498"/>
            <a:ext cx="960120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schemes and projects under Panchayat are,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 Housing Project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Indira Awas Yojana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Pradhan Mantri Awas Yojana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Haritha Keralam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Assistance Project and etc.</a:t>
            </a:r>
          </a:p>
          <a:p>
            <a:pPr>
              <a:lnSpc>
                <a:spcPct val="200000"/>
              </a:lnSpc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081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44" y="1404256"/>
            <a:ext cx="1791571" cy="580979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28999" y="2418347"/>
            <a:ext cx="2671012" cy="1498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Staff (Admin)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47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44" y="1404256"/>
            <a:ext cx="1791571" cy="580979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1360" y="2159555"/>
            <a:ext cx="467983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Management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Updates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Schemes and Services Management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new schemes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eligibility for a particular scheme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for schemes and services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 the status of application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10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309" y="270870"/>
            <a:ext cx="9692640" cy="58314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23" y="960318"/>
            <a:ext cx="10203611" cy="592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8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921</TotalTime>
  <Words>653</Words>
  <Application>Microsoft Office PowerPoint</Application>
  <PresentationFormat>Widescreen</PresentationFormat>
  <Paragraphs>104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Century Schoolbook</vt:lpstr>
      <vt:lpstr>Times New Roman</vt:lpstr>
      <vt:lpstr>Wingdings</vt:lpstr>
      <vt:lpstr>Wingdings 2</vt:lpstr>
      <vt:lpstr>View</vt:lpstr>
      <vt:lpstr>GRAM PANCHAYAT SERVICES</vt:lpstr>
      <vt:lpstr>PowerPoint Presentation</vt:lpstr>
      <vt:lpstr>EXISTING SYSTEM </vt:lpstr>
      <vt:lpstr>DISADVANTAGE OF EXISTING SYSTEM </vt:lpstr>
      <vt:lpstr>PROPOSED SYSTEM</vt:lpstr>
      <vt:lpstr>PowerPoint Presentation</vt:lpstr>
      <vt:lpstr>USERS</vt:lpstr>
      <vt:lpstr>MODULES</vt:lpstr>
      <vt:lpstr>USE CASE DIAGRAM</vt:lpstr>
      <vt:lpstr>ADVANTAGES</vt:lpstr>
      <vt:lpstr>REFERENCES</vt:lpstr>
      <vt:lpstr>HOME PAGE</vt:lpstr>
      <vt:lpstr>LOGIN</vt:lpstr>
      <vt:lpstr>REGISTRATION</vt:lpstr>
      <vt:lpstr>ADMIN HOME</vt:lpstr>
      <vt:lpstr>VIEW APPLICATIONS</vt:lpstr>
      <vt:lpstr>VERIFY APPLICATIONS</vt:lpstr>
      <vt:lpstr>CREATE NEW SCHEME</vt:lpstr>
      <vt:lpstr>UPDATE SCHEME</vt:lpstr>
      <vt:lpstr>VIEW USERS</vt:lpstr>
      <vt:lpstr>VERIFY USER</vt:lpstr>
      <vt:lpstr>USER HOME</vt:lpstr>
      <vt:lpstr>APPLY SCHEMES</vt:lpstr>
      <vt:lpstr>VIEW PREVIOUS APPLICATIONS</vt:lpstr>
      <vt:lpstr>SERVICES</vt:lpstr>
      <vt:lpstr>PowerPoint Presentation</vt:lpstr>
      <vt:lpstr>PowerPoint Presentation</vt:lpstr>
      <vt:lpstr>CONCLUSION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GRAMA PANCHAYAT SERVICES AND CHECK ELIGIBILITY SYSTEM</dc:title>
  <dc:creator>HP</dc:creator>
  <cp:lastModifiedBy>HP</cp:lastModifiedBy>
  <cp:revision>76</cp:revision>
  <dcterms:created xsi:type="dcterms:W3CDTF">2022-01-20T13:17:04Z</dcterms:created>
  <dcterms:modified xsi:type="dcterms:W3CDTF">2022-03-05T10:41:58Z</dcterms:modified>
</cp:coreProperties>
</file>