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3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6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9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6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3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8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2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5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04C0-2D14-4A70-B13B-1CC6C26A8424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3F41-D899-4367-91AF-6AEFFE5CFD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05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FFE861A-CAC7-4D19-BC87-3C6BD18101C4}" type="slidenum">
              <a:rPr lang="es-ES" altLang="es-MX" smtClean="0"/>
              <a:pPr>
                <a:defRPr/>
              </a:pPr>
              <a:t>1</a:t>
            </a:fld>
            <a:r>
              <a:rPr lang="es-ES" altLang="es-MX"/>
              <a:t>  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875071" y="4044165"/>
            <a:ext cx="10761406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26257" y="40884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1950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875071" y="3811937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333757" y="3776355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46442" y="3811938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577699" y="3794851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033340" y="3820600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901471" y="3794851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0342599" y="3776355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1636477" y="3820600"/>
            <a:ext cx="0" cy="232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 rot="16200000">
            <a:off x="-513771" y="2632998"/>
            <a:ext cx="1710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Características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-559063" y="5243217"/>
            <a:ext cx="1851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Ejemplos de SO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1591" y="232012"/>
            <a:ext cx="598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La evolución de los </a:t>
            </a:r>
            <a:r>
              <a:rPr lang="es-MX" sz="2800"/>
              <a:t>sistemas operativos: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95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FF9E1FC3C3ED44A38AA6CF882A671E" ma:contentTypeVersion="3" ma:contentTypeDescription="Crear nuevo documento." ma:contentTypeScope="" ma:versionID="7f0275de398488aed74bcaa011423ed7">
  <xsd:schema xmlns:xsd="http://www.w3.org/2001/XMLSchema" xmlns:xs="http://www.w3.org/2001/XMLSchema" xmlns:p="http://schemas.microsoft.com/office/2006/metadata/properties" xmlns:ns2="b6966247-0d4d-4bfe-bdb8-1fce6b7b366d" targetNamespace="http://schemas.microsoft.com/office/2006/metadata/properties" ma:root="true" ma:fieldsID="cdb87ddc42c193d97aa3361b959c2c64" ns2:_="">
    <xsd:import namespace="b6966247-0d4d-4bfe-bdb8-1fce6b7b366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66247-0d4d-4bfe-bdb8-1fce6b7b366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6966247-0d4d-4bfe-bdb8-1fce6b7b366d" xsi:nil="true"/>
  </documentManagement>
</p:properties>
</file>

<file path=customXml/itemProps1.xml><?xml version="1.0" encoding="utf-8"?>
<ds:datastoreItem xmlns:ds="http://schemas.openxmlformats.org/officeDocument/2006/customXml" ds:itemID="{8DD742C9-EF13-4A41-B97F-B40023741F4A}"/>
</file>

<file path=customXml/itemProps2.xml><?xml version="1.0" encoding="utf-8"?>
<ds:datastoreItem xmlns:ds="http://schemas.openxmlformats.org/officeDocument/2006/customXml" ds:itemID="{3B7B6564-6F8F-4BD7-8884-E819C2B9BA88}"/>
</file>

<file path=customXml/itemProps3.xml><?xml version="1.0" encoding="utf-8"?>
<ds:datastoreItem xmlns:ds="http://schemas.openxmlformats.org/officeDocument/2006/customXml" ds:itemID="{5CD0B987-0FC9-4C01-A3F8-836D771BC061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Patricia Del Valle Morales</cp:lastModifiedBy>
  <cp:revision>3</cp:revision>
  <dcterms:created xsi:type="dcterms:W3CDTF">2020-09-07T05:08:37Z</dcterms:created>
  <dcterms:modified xsi:type="dcterms:W3CDTF">2021-02-25T05:02:54Z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0x01010017FF9E1FC3C3ED44A38AA6CF882A671E</vt:lpwstr>
  </property>
</Properties>
</file>