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 de Lógica de Programação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Compilador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Lê códigos em uma linguagem e transforma em um arquivo executável(em linguagem da máquina) para a plataforma utilizada(Linux/Win/Mac).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Cada plataforma tem um compilador diferente para criar um executável diferente.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 Virtual Machine - JVM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compilador do java chama-se javaC.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javaC </a:t>
            </a:r>
            <a:r>
              <a:rPr lang="pt-BR">
                <a:solidFill>
                  <a:srgbClr val="FF0000"/>
                </a:solidFill>
              </a:rPr>
              <a:t>NÃO</a:t>
            </a:r>
            <a:r>
              <a:rPr lang="pt-BR"/>
              <a:t> cria um executável, ele cria um arquivo </a:t>
            </a:r>
            <a:r>
              <a:rPr lang="pt-BR">
                <a:solidFill>
                  <a:srgbClr val="00FF00"/>
                </a:solidFill>
              </a:rPr>
              <a:t>bytecode</a:t>
            </a:r>
            <a:r>
              <a:rPr lang="pt-BR"/>
              <a:t> que não pode ser lido diretamente pela máquina.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arquivo bytecode é lido pela </a:t>
            </a:r>
            <a:r>
              <a:rPr lang="pt-BR">
                <a:solidFill>
                  <a:srgbClr val="00FF00"/>
                </a:solidFill>
              </a:rPr>
              <a:t>Java Virtual Machine - </a:t>
            </a:r>
            <a:r>
              <a:rPr b="1" lang="pt-BR">
                <a:solidFill>
                  <a:srgbClr val="00FF00"/>
                </a:solidFill>
              </a:rPr>
              <a:t>JVM</a:t>
            </a:r>
            <a:r>
              <a:rPr lang="pt-BR">
                <a:solidFill>
                  <a:srgbClr val="00FF00"/>
                </a:solidFill>
              </a:rPr>
              <a:t> </a:t>
            </a:r>
            <a:r>
              <a:rPr lang="pt-BR"/>
              <a:t>de cada plataforma(Linux/Win/Mac) e nessa etapa é criado um executável diretamente a plataforma.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Dessa forma o código só precisa ser compilado uma vez e pode ser executado em qualquer lugar.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JDK / JRE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usuário: </a:t>
            </a:r>
            <a:r>
              <a:rPr b="1" lang="pt-BR">
                <a:solidFill>
                  <a:srgbClr val="00FFFF"/>
                </a:solidFill>
              </a:rPr>
              <a:t>JRE</a:t>
            </a:r>
            <a:r>
              <a:rPr lang="pt-BR">
                <a:solidFill>
                  <a:srgbClr val="00FFFF"/>
                </a:solidFill>
              </a:rPr>
              <a:t> (Java Runtime </a:t>
            </a:r>
            <a:r>
              <a:rPr lang="pt-BR">
                <a:solidFill>
                  <a:srgbClr val="00FFFF"/>
                </a:solidFill>
              </a:rPr>
              <a:t>Environment</a:t>
            </a:r>
            <a:r>
              <a:rPr lang="pt-BR">
                <a:solidFill>
                  <a:srgbClr val="00FFFF"/>
                </a:solidFill>
              </a:rPr>
              <a:t>)</a:t>
            </a:r>
            <a:endParaRPr>
              <a:solidFill>
                <a:srgbClr val="00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Possui a JVM dentro dele para que programas feitos em java possam ser </a:t>
            </a:r>
            <a:r>
              <a:rPr lang="pt-BR"/>
              <a:t>executados</a:t>
            </a:r>
            <a:r>
              <a:rPr lang="pt-BR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o desenvolvedor: </a:t>
            </a:r>
            <a:r>
              <a:rPr b="1" lang="pt-BR">
                <a:solidFill>
                  <a:srgbClr val="00FFFF"/>
                </a:solidFill>
              </a:rPr>
              <a:t>JDK </a:t>
            </a:r>
            <a:r>
              <a:rPr lang="pt-BR">
                <a:solidFill>
                  <a:srgbClr val="00FFFF"/>
                </a:solidFill>
              </a:rPr>
              <a:t>(Java Development Kit)</a:t>
            </a:r>
            <a:endParaRPr>
              <a:solidFill>
                <a:srgbClr val="00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Possui :</a:t>
            </a:r>
            <a:endParaRPr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JRE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Linguagem Java (JavaLang)</a:t>
            </a:r>
            <a:endParaRPr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Compilador (JavaC)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eu compilo em java?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programar em java é preciso criar um arquivo com extensão </a:t>
            </a:r>
            <a:r>
              <a:rPr lang="pt-BR">
                <a:solidFill>
                  <a:srgbClr val="00FFFF"/>
                </a:solidFill>
              </a:rPr>
              <a:t>.java </a:t>
            </a:r>
            <a:endParaRPr>
              <a:solidFill>
                <a:srgbClr val="00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compilador javaC vai transformar esse .java em um arquivo .</a:t>
            </a:r>
            <a:r>
              <a:rPr lang="pt-BR">
                <a:solidFill>
                  <a:srgbClr val="FFFF00"/>
                </a:solidFill>
              </a:rPr>
              <a:t>class</a:t>
            </a:r>
            <a:endParaRPr>
              <a:solidFill>
                <a:srgbClr val="FFFF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ex: </a:t>
            </a:r>
            <a:br>
              <a:rPr lang="pt-BR"/>
            </a:br>
            <a:r>
              <a:rPr lang="pt-BR"/>
              <a:t>	</a:t>
            </a:r>
            <a:r>
              <a:rPr lang="pt-BR">
                <a:solidFill>
                  <a:srgbClr val="00FFFF"/>
                </a:solidFill>
              </a:rPr>
              <a:t>javac</a:t>
            </a:r>
            <a:r>
              <a:rPr lang="pt-BR"/>
              <a:t> media</a:t>
            </a:r>
            <a:r>
              <a:rPr lang="pt-BR">
                <a:solidFill>
                  <a:srgbClr val="00FFFF"/>
                </a:solidFill>
              </a:rPr>
              <a:t>.java </a:t>
            </a:r>
            <a:r>
              <a:rPr lang="pt-BR"/>
              <a:t> -&gt;compilando o código</a:t>
            </a:r>
            <a:br>
              <a:rPr lang="pt-BR"/>
            </a:br>
            <a:r>
              <a:rPr lang="pt-BR"/>
              <a:t>	media</a:t>
            </a:r>
            <a:r>
              <a:rPr lang="pt-BR">
                <a:solidFill>
                  <a:srgbClr val="FFFF00"/>
                </a:solidFill>
              </a:rPr>
              <a:t>.class</a:t>
            </a:r>
            <a:r>
              <a:rPr lang="pt-BR"/>
              <a:t> -&gt; arquivo criado pelo javac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Para executar esse arquivo é só usar o comando java</a:t>
            </a:r>
            <a:br>
              <a:rPr lang="pt-BR"/>
            </a:br>
            <a:r>
              <a:rPr lang="pt-BR"/>
              <a:t>ex: 	</a:t>
            </a:r>
            <a:r>
              <a:rPr lang="pt-BR">
                <a:solidFill>
                  <a:srgbClr val="FFFF00"/>
                </a:solidFill>
              </a:rPr>
              <a:t>java </a:t>
            </a:r>
            <a:r>
              <a:rPr lang="pt-BR"/>
              <a:t>media -&gt;executando o arquivo media.class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 vs Editores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Editores funcionam como um bloco de notas com funções legais como deixar seu </a:t>
            </a:r>
            <a:r>
              <a:rPr lang="pt-BR"/>
              <a:t>código</a:t>
            </a:r>
            <a:r>
              <a:rPr lang="pt-BR"/>
              <a:t> colorido, te ajudar na sintaxe da linguagem, etc (Podem fazer muita coisa com a instalação de plugins). Porém a compilação e execução precisam ser feitas via terminal.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IDEs (Integrated Development Environment) fazem a mesma coisa que os editores mas possuem funções mais robustas. Por exemplo, a compilação e execução do código é feita “dentro” da IDE e também é possível </a:t>
            </a:r>
            <a:r>
              <a:rPr lang="pt-BR">
                <a:solidFill>
                  <a:srgbClr val="00FFFF"/>
                </a:solidFill>
              </a:rPr>
              <a:t>debuggar</a:t>
            </a:r>
            <a:r>
              <a:rPr lang="pt-BR"/>
              <a:t> o código por uma IDE.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Path ??????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Variáveis de ambiente são variáveis que o SO usa para guardar informações sobre caminhos no sistema de diretórios que dirão o que um processo deve fazer.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Path = caminho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Java usa as variáveis de ambiente para saber o que fazer quando forem dados o comando do compilação e de execução de um código. 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br>
              <a:rPr lang="pt-BR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Tutorial para configuração: https://www.devmedia.com.br/preparacao-do-ambiente-para-desenvolvimento-em-java/25188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