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 de Lógica de Programação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um vetor do tipo Inteiro de 10 posições contendo a nota de 10 alunos, utilize o método do exercício anterior para determinar quantos alunos foram aprovados.</a:t>
            </a:r>
            <a:br>
              <a:rPr lang="pt-BR"/>
            </a:br>
            <a:r>
              <a:rPr lang="pt-BR"/>
              <a:t>Ao final, faça com que o programa imprima esse número.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Leia uma matriz 10 x 10 e escreva a localização (linha e a coluna) do maior valor.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1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Usando Java, escreva um método que receba um vetor de inteiros com 10 posições e que retorne um outro vetor de inteiros com apenas os números pares do vetor de entrada. Note que o tamanho do vetor de saída vai depender da quantidade de números pares do vetor de entrada e isso deve ser levado em consideração na declaração desse vetor de saída.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2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sequência de Fibonacci é uma sequência famosa na matemática e na computação. Ela funciona da seguinte maneira: o termo atual é a soma dos dois últimos termos. Para esse exercício considere que o primeiro termo da sequência seja o 0 e segundo seja 1.</a:t>
            </a:r>
            <a:br>
              <a:rPr lang="pt-BR"/>
            </a:br>
            <a:r>
              <a:rPr lang="pt-BR"/>
              <a:t>Escreva uma função que receba a largura e altura de uma matriz e popule-a com os números da sequência de Fibonacci. Após populada, imprima a matriz.</a:t>
            </a:r>
            <a:br>
              <a:rPr lang="pt-BR"/>
            </a:br>
            <a:r>
              <a:rPr lang="pt-BR"/>
              <a:t>ex:	posição [0][0] na matriz = 0 na sequência,</a:t>
            </a:r>
            <a:br>
              <a:rPr lang="pt-BR"/>
            </a:br>
            <a:r>
              <a:rPr lang="pt-BR"/>
              <a:t>	</a:t>
            </a:r>
            <a:r>
              <a:rPr lang="pt-BR"/>
              <a:t>posição [0][1] na matriz = 1 na sequência,</a:t>
            </a:r>
            <a:br>
              <a:rPr lang="pt-BR"/>
            </a:br>
            <a:r>
              <a:rPr lang="pt-BR"/>
              <a:t>	posição [0][2] na matriz = 1 na sequência,</a:t>
            </a:r>
            <a:br>
              <a:rPr lang="pt-BR"/>
            </a:br>
            <a:r>
              <a:rPr lang="pt-BR"/>
              <a:t>	posição [0][3] na matriz = 2 na sequência,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Fibonacci(n) = Fibonacci(n - 1) + Fibonacci(n - 2)</a:t>
            </a:r>
            <a:br>
              <a:rPr lang="pt-BR"/>
            </a:br>
            <a:r>
              <a:rPr lang="pt-BR"/>
              <a:t>Sequência de Fibonacci: 0, 1, 1, 2, 3, 5, 8, 13, 21...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