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64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ADEE-2C43-492A-A6D7-BF217B89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1727F-E5E8-46BA-A1F1-1D39AF44A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87328-846D-401B-B24D-087F1A3A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79631-F25E-4A23-8C3E-67F54A88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6AB3F-27F8-4AEE-8DCD-579F0A97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437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16197-6CA5-4E9C-93E1-0937520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8146E-8FCB-4A9F-AEE0-3EAFB9BC4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32241-2701-4939-B652-911D6DE9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A39BA-0CE8-45EC-91B7-DF682E9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A5A67-B9DF-4349-8D6E-EFAD2AEA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6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3A12CF-2BDA-4772-B91D-8B730F4B5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E46FA5-2B99-4635-9265-C0870B01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47206-2207-4576-90E3-FFB1BCAD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D657-EDE8-451C-9FD7-5716D5C9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89F17-43D4-418B-A5F2-D055B5A4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3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E39B4-1BDE-4DA6-9D75-D690F90F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EEB83-C91C-44E0-BA36-CCE0A22F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8D102-5E4F-4608-ABF0-6F60C74D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786C4-8DD1-4B5A-BAED-0EEF826C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7C337-8157-449E-935C-07BDF7A3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590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F591C-8970-4884-A591-593F5223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4C6E0-B37B-4B23-BF0F-D4FE19FA4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3B0AE-3E12-4249-A973-F5070307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60A44-C9B8-45B0-97D3-4293A51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329AE-52DA-42D6-AB02-8E90FC4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2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1C9B6-4960-4AB6-8B61-AEFE6FD4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4E53D-29CC-4AF7-BA69-70F0C6935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4D35D-BCD0-44F7-822F-787E0031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DF370B-4BC4-4212-B126-ADA5E576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6C557-3656-40DB-B1F5-6FE56F6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C62ECE-AA13-4C47-A5FE-CBC1C25B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4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7AEAF-FE07-41DB-A429-77B72F0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73C45-6A46-459C-B108-29D8D439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CA832-B090-46BF-9EFD-1C943657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09E558-B32A-4E7C-8D02-3F3F4090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4DD37D-172E-4E8F-9A02-B58B3CE5E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E3827D-F006-4ED2-A8C1-B3D4F399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79BF65-E64A-48C9-B310-CD4A35CE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A25F88-985F-4B9A-A3FF-3C984E7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0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A2B19-5211-48DE-8944-8DF4A257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3C13B7-C9A4-432B-A520-593853BC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D2A580-AB20-425F-B3F4-3D2285BB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5B9E28-495F-4F8E-8EEF-AB02F9CB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8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2FE81-EDFF-4EAE-9A7D-D051928A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A7C147-5C39-41A1-90D6-C48E633A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932C6F-5510-4F6C-8F56-DE1DF33D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765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B6F12-7141-4642-9E44-124A56E1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3D29C-61E4-4F44-AAEA-AF804D70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00ACB-5A23-4B88-A646-5A399EBF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1A8C5-C4A5-410B-AD52-93790B96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028923-19EA-4C0A-A7CC-9745E31D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B1D38-EA0D-4C3C-AF14-D85998EC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93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393DB-E532-4354-B183-5EAB067F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6BB568-A5C9-4EAA-B42B-158FA8E11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F77E3-926D-44C3-AAEB-836573AE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F1254-CDFC-4719-866B-B62C3C14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F4EA20-D1C4-4C20-874B-1996B7A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63265-64F9-4E02-B8A1-FE73558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9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789E26-DEF5-4459-8ECA-AED98885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1D4D76-26BC-4623-8147-C18FA7BC9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8F561-0616-489D-AF80-B2B1BE993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631E-9BF3-4A47-9B2D-339C97BDD223}" type="datetimeFigureOut">
              <a:rPr lang="es-PE" smtClean="0"/>
              <a:t>6/10/2019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3032-35F6-4EEB-B5B7-8C178EC44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15078-0F76-4CBD-B6EC-A84C95D7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BC73-97FB-4787-BDFC-FDA6D9E026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993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CBF1970-E6DA-4331-ADAE-0B7E14B4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4" t="2897" r="7145" b="93174"/>
          <a:stretch/>
        </p:blipFill>
        <p:spPr>
          <a:xfrm rot="5400000">
            <a:off x="5199768" y="610112"/>
            <a:ext cx="310007" cy="3869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CF8994-38BA-4A73-9278-A52544DAC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1" t="14604" r="42593" b="82767"/>
          <a:stretch/>
        </p:blipFill>
        <p:spPr>
          <a:xfrm>
            <a:off x="5160881" y="1537141"/>
            <a:ext cx="386957" cy="3100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3D5E93-DDFF-4607-99A8-D358DD928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4" t="2897" r="7145" b="93174"/>
          <a:stretch/>
        </p:blipFill>
        <p:spPr>
          <a:xfrm rot="5400000">
            <a:off x="5199768" y="610114"/>
            <a:ext cx="310007" cy="3869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B6C1E2-5788-44D8-B97F-B3A4C1A90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1" t="14604" r="42593" b="82767"/>
          <a:stretch/>
        </p:blipFill>
        <p:spPr>
          <a:xfrm>
            <a:off x="5160881" y="1537142"/>
            <a:ext cx="386957" cy="310009"/>
          </a:xfrm>
          <a:prstGeom prst="rect">
            <a:avLst/>
          </a:prstGeom>
        </p:spPr>
      </p:pic>
      <p:pic>
        <p:nvPicPr>
          <p:cNvPr id="1026" name="Picture 2" descr="Resultado de imagen para logo github blanco transparente">
            <a:extLst>
              <a:ext uri="{FF2B5EF4-FFF2-40B4-BE49-F238E27FC236}">
                <a16:creationId xmlns:a16="http://schemas.microsoft.com/office/drawing/2014/main" id="{638B4A79-F8FC-4E2E-B420-3C1D5B9F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12" y="1460194"/>
            <a:ext cx="386956" cy="3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757E25CD-78DE-4E6B-8103-608730AB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29" y="648586"/>
            <a:ext cx="337526" cy="3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n relacionada">
            <a:extLst>
              <a:ext uri="{FF2B5EF4-FFF2-40B4-BE49-F238E27FC236}">
                <a16:creationId xmlns:a16="http://schemas.microsoft.com/office/drawing/2014/main" id="{55DF4362-DDDF-4AF6-8DCF-3C84658E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38" y="1612710"/>
            <a:ext cx="337526" cy="33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F90A898E-51F9-4C05-AD4A-7FFE29B77BBD}"/>
              </a:ext>
            </a:extLst>
          </p:cNvPr>
          <p:cNvGrpSpPr/>
          <p:nvPr/>
        </p:nvGrpSpPr>
        <p:grpSpPr>
          <a:xfrm>
            <a:off x="3582975" y="2025804"/>
            <a:ext cx="3693600" cy="3325683"/>
            <a:chOff x="1116221" y="351290"/>
            <a:chExt cx="7653665" cy="685798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7355C55-124F-4E12-8E13-BE6FF37E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1" y="351290"/>
              <a:ext cx="7653665" cy="6857989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C34DEDE-78E4-477D-A9E8-376BFB457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04" t="2897" r="7145" b="93174"/>
            <a:stretch/>
          </p:blipFill>
          <p:spPr>
            <a:xfrm rot="5400000">
              <a:off x="5199768" y="610115"/>
              <a:ext cx="310007" cy="386956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853BCAC-457F-4555-BB79-79D7F83A4B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1" t="14604" r="42593" b="82767"/>
            <a:stretch/>
          </p:blipFill>
          <p:spPr>
            <a:xfrm>
              <a:off x="5160881" y="1537143"/>
              <a:ext cx="386957" cy="310009"/>
            </a:xfrm>
            <a:prstGeom prst="rect">
              <a:avLst/>
            </a:prstGeom>
          </p:spPr>
        </p:pic>
        <p:pic>
          <p:nvPicPr>
            <p:cNvPr id="18" name="Picture 4" descr="Imagen relacionada">
              <a:extLst>
                <a:ext uri="{FF2B5EF4-FFF2-40B4-BE49-F238E27FC236}">
                  <a16:creationId xmlns:a16="http://schemas.microsoft.com/office/drawing/2014/main" id="{3A71A3F6-5426-42AA-BDE4-EDF0343D2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020" y="637954"/>
              <a:ext cx="310008" cy="310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n relacionada">
              <a:extLst>
                <a:ext uri="{FF2B5EF4-FFF2-40B4-BE49-F238E27FC236}">
                  <a16:creationId xmlns:a16="http://schemas.microsoft.com/office/drawing/2014/main" id="{6B485476-C66F-4DFD-B880-CD0303704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959" y="1559546"/>
              <a:ext cx="337526" cy="337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712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TORRE RUIZ</dc:creator>
  <cp:lastModifiedBy>JAVIER TORRE RUIZ</cp:lastModifiedBy>
  <cp:revision>8</cp:revision>
  <dcterms:created xsi:type="dcterms:W3CDTF">2019-10-07T01:36:17Z</dcterms:created>
  <dcterms:modified xsi:type="dcterms:W3CDTF">2019-10-07T06:34:17Z</dcterms:modified>
</cp:coreProperties>
</file>