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35" r:id="rId5"/>
    <p:sldId id="336" r:id="rId6"/>
    <p:sldId id="339" r:id="rId7"/>
    <p:sldId id="348" r:id="rId8"/>
    <p:sldId id="347" r:id="rId9"/>
    <p:sldId id="337" r:id="rId10"/>
    <p:sldId id="338" r:id="rId11"/>
    <p:sldId id="340" r:id="rId12"/>
    <p:sldId id="341" r:id="rId13"/>
    <p:sldId id="342" r:id="rId14"/>
    <p:sldId id="343" r:id="rId15"/>
    <p:sldId id="344" r:id="rId16"/>
    <p:sldId id="345" r:id="rId17"/>
    <p:sldId id="34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94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240" y="320041"/>
            <a:ext cx="7095744" cy="2468880"/>
          </a:xfrm>
        </p:spPr>
        <p:txBody>
          <a:bodyPr/>
          <a:lstStyle/>
          <a:p>
            <a:r>
              <a:rPr lang="en-US" dirty="0"/>
              <a:t>Project 3: behavior of 	school metrics and 	crime rates in 	Philadelphia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750243-D393-15C3-388D-7109DF9E7A7D}"/>
              </a:ext>
            </a:extLst>
          </p:cNvPr>
          <p:cNvSpPr txBox="1"/>
          <p:nvPr/>
        </p:nvSpPr>
        <p:spPr>
          <a:xfrm>
            <a:off x="7754112" y="4379976"/>
            <a:ext cx="3625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Elizabeth Vandergrift</a:t>
            </a:r>
          </a:p>
          <a:p>
            <a:r>
              <a:rPr lang="en-US" dirty="0"/>
              <a:t>Juan Camilo </a:t>
            </a:r>
            <a:r>
              <a:rPr lang="en-US" dirty="0" err="1"/>
              <a:t>Bohorquez</a:t>
            </a:r>
            <a:r>
              <a:rPr lang="en-US" dirty="0"/>
              <a:t> </a:t>
            </a:r>
            <a:r>
              <a:rPr lang="en-US" dirty="0" err="1"/>
              <a:t>Rozo</a:t>
            </a:r>
            <a:endParaRPr lang="en-US" dirty="0"/>
          </a:p>
          <a:p>
            <a:r>
              <a:rPr lang="en-US" dirty="0"/>
              <a:t>Eric Croston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Navigating Q&amp;A sessions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7CD95-A6D1-C7C3-F7D9-C0AB6438B2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3144837" cy="3687763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454D1F-D2CD-3356-639E-75B37DE30F1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56760" y="2073275"/>
            <a:ext cx="6192838" cy="3687763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Speaking impact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0DBB-F3DD-CE0A-DCE1-63F191C0C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87880"/>
            <a:ext cx="10210800" cy="1954692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Placeholder 9" descr="A person wearing a blue head scarf">
            <a:extLst>
              <a:ext uri="{FF2B5EF4-FFF2-40B4-BE49-F238E27FC236}">
                <a16:creationId xmlns:a16="http://schemas.microsoft.com/office/drawing/2014/main" id="{2DB9BC6B-625B-CD8D-FB1A-1E9EBC1544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962" b="962"/>
          <a:stretch/>
        </p:blipFill>
        <p:spPr>
          <a:xfrm>
            <a:off x="2179320" y="4094802"/>
            <a:ext cx="10027919" cy="2468880"/>
          </a:xfrm>
        </p:spPr>
      </p:pic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Dynamic delivery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FD557-D53B-0844-8823-CB23872487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26920"/>
            <a:ext cx="3017520" cy="3901758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0F79245D-314F-2B78-AB57-5196A89AD1B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76570550"/>
              </p:ext>
            </p:extLst>
          </p:nvPr>
        </p:nvGraphicFramePr>
        <p:xfrm>
          <a:off x="4525963" y="2027238"/>
          <a:ext cx="6721643" cy="388619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6968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23658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91983">
                <a:tc>
                  <a:txBody>
                    <a:bodyPr/>
                    <a:lstStyle/>
                    <a:p>
                      <a:r>
                        <a:rPr lang="en-US" sz="18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66900">
                <a:tc>
                  <a:txBody>
                    <a:bodyPr/>
                    <a:lstStyle/>
                    <a:p>
                      <a:r>
                        <a:rPr lang="en-US" sz="180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64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Final tips &amp; takeaways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6E51D-0E5E-98CC-19AE-F6AC7B00BF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36326E3-7418-ADEF-0CFC-09C0C60DE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95483" y="2058670"/>
            <a:ext cx="3002755" cy="368776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C5DD-6B55-DF45-4C6B-6B767B71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Navigating Q&amp;A sessions </a:t>
            </a:r>
            <a:endParaRPr lang="en-ZA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C2599C7C-299A-2029-2887-5047F4D4A16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195797149"/>
              </p:ext>
            </p:extLst>
          </p:nvPr>
        </p:nvGraphicFramePr>
        <p:xfrm>
          <a:off x="911225" y="2043113"/>
          <a:ext cx="10363201" cy="3886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19074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51322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9FABB-E5A7-5275-61DB-17B427E9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4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The Data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4173982"/>
          </a:xfrm>
        </p:spPr>
        <p:txBody>
          <a:bodyPr/>
          <a:lstStyle/>
          <a:p>
            <a:r>
              <a:rPr lang="en-US" dirty="0"/>
              <a:t>OpenDataPhilly.org</a:t>
            </a:r>
          </a:p>
          <a:p>
            <a:pPr lvl="1"/>
            <a:r>
              <a:rPr lang="en-US" sz="1800" dirty="0"/>
              <a:t>Police Stations</a:t>
            </a:r>
          </a:p>
          <a:p>
            <a:pPr lvl="1"/>
            <a:r>
              <a:rPr lang="en-US" sz="1800" dirty="0"/>
              <a:t>Schools</a:t>
            </a:r>
          </a:p>
          <a:p>
            <a:pPr lvl="1"/>
            <a:r>
              <a:rPr lang="en-US" sz="1800" dirty="0"/>
              <a:t>Zip Code Boundaries</a:t>
            </a:r>
          </a:p>
          <a:p>
            <a:pPr lvl="1"/>
            <a:r>
              <a:rPr lang="en-US" sz="1800" dirty="0"/>
              <a:t>PSA Boundaries</a:t>
            </a:r>
          </a:p>
          <a:p>
            <a:pPr lvl="1"/>
            <a:r>
              <a:rPr lang="en-US" sz="1800" dirty="0"/>
              <a:t>Crime Incidents</a:t>
            </a:r>
          </a:p>
          <a:p>
            <a:pPr lvl="1"/>
            <a:endParaRPr lang="en-US" sz="1800" dirty="0"/>
          </a:p>
          <a:p>
            <a:r>
              <a:rPr lang="en-US" dirty="0"/>
              <a:t>PhilaSD.org</a:t>
            </a:r>
          </a:p>
          <a:p>
            <a:pPr lvl="1"/>
            <a:r>
              <a:rPr lang="en-US" dirty="0"/>
              <a:t>SPREE 2023 School Performance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>
            <a:normAutofit/>
          </a:bodyPr>
          <a:lstStyle/>
          <a:p>
            <a:r>
              <a:rPr lang="en-US" sz="4000" dirty="0"/>
              <a:t>Crime incidents</a:t>
            </a:r>
            <a:endParaRPr lang="en-ZA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>
            <a:normAutofit/>
          </a:bodyPr>
          <a:lstStyle/>
          <a:p>
            <a:r>
              <a:rPr lang="en-US" sz="4000" dirty="0"/>
              <a:t>School Metrics</a:t>
            </a:r>
            <a:endParaRPr lang="en-ZA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2" y="4326064"/>
            <a:ext cx="5794248" cy="1644968"/>
          </a:xfrm>
        </p:spPr>
        <p:txBody>
          <a:bodyPr/>
          <a:lstStyle/>
          <a:p>
            <a:r>
              <a:rPr lang="en-US" dirty="0"/>
              <a:t>Elizabeth Vandergrift</a:t>
            </a:r>
          </a:p>
          <a:p>
            <a:r>
              <a:rPr lang="en-US" dirty="0"/>
              <a:t>Juan Camilo </a:t>
            </a:r>
            <a:r>
              <a:rPr lang="en-US" dirty="0" err="1"/>
              <a:t>Bohorquez</a:t>
            </a:r>
            <a:r>
              <a:rPr lang="en-US" dirty="0"/>
              <a:t> </a:t>
            </a:r>
            <a:r>
              <a:rPr lang="en-US" dirty="0" err="1"/>
              <a:t>Rozo</a:t>
            </a:r>
            <a:endParaRPr lang="en-US" dirty="0"/>
          </a:p>
          <a:p>
            <a:r>
              <a:rPr lang="en-US" dirty="0"/>
              <a:t>Eric Croston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420624"/>
            <a:ext cx="5864352" cy="3621024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10" name="Picture Placeholder 9" descr="A person smiling at a computer">
            <a:extLst>
              <a:ext uri="{FF2B5EF4-FFF2-40B4-BE49-F238E27FC236}">
                <a16:creationId xmlns:a16="http://schemas.microsoft.com/office/drawing/2014/main" id="{0E7DFFA9-9901-3CE7-AAC2-C1754C65BD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8" r="18"/>
          <a:stretch/>
        </p:blipFill>
        <p:spPr>
          <a:xfrm>
            <a:off x="7625969" y="-9144"/>
            <a:ext cx="4581525" cy="6602413"/>
          </a:xfrm>
        </p:spPr>
      </p:pic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DDD8-3394-6FB2-960C-451DEBD7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6784"/>
            <a:ext cx="5864352" cy="3621024"/>
          </a:xfrm>
        </p:spPr>
        <p:txBody>
          <a:bodyPr/>
          <a:lstStyle/>
          <a:p>
            <a:r>
              <a:rPr lang="en-US" dirty="0"/>
              <a:t>Overcoming nervousness</a:t>
            </a:r>
            <a:endParaRPr lang="en-ZA" dirty="0"/>
          </a:p>
        </p:txBody>
      </p:sp>
      <p:pic>
        <p:nvPicPr>
          <p:cNvPr id="12" name="Picture Placeholder 11" descr="A person in a yellow shirt">
            <a:extLst>
              <a:ext uri="{FF2B5EF4-FFF2-40B4-BE49-F238E27FC236}">
                <a16:creationId xmlns:a16="http://schemas.microsoft.com/office/drawing/2014/main" id="{BC85F8C0-B84C-01D2-4208-5596D725B2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" r="33"/>
          <a:stretch/>
        </p:blipFill>
        <p:spPr>
          <a:xfrm>
            <a:off x="-15240" y="-15240"/>
            <a:ext cx="4581525" cy="66024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6AA66-EC20-FCAE-04B0-6BEB18463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084320"/>
            <a:ext cx="5864225" cy="2362835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41960"/>
            <a:ext cx="5641897" cy="3316893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9694" y="4068392"/>
            <a:ext cx="5580586" cy="2197590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Effective delivery techniques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4887594" cy="3687763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5B1204-B9F7-0D66-EBAA-9265C1E355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0644" y="2073275"/>
            <a:ext cx="4887594" cy="3687763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{268BF735-66D6-4C6A-86BF-4E2FBCB66306}tf16411248_win32</Template>
  <TotalTime>59</TotalTime>
  <Words>392</Words>
  <Application>Microsoft Office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 Light</vt:lpstr>
      <vt:lpstr>Calibri</vt:lpstr>
      <vt:lpstr>Posterama</vt:lpstr>
      <vt:lpstr>Custom</vt:lpstr>
      <vt:lpstr>Project 3: behavior of  school metrics and  crime rates in  Philadelphia </vt:lpstr>
      <vt:lpstr>The Data </vt:lpstr>
      <vt:lpstr>Crime incidents</vt:lpstr>
      <vt:lpstr>School Metrics</vt:lpstr>
      <vt:lpstr>Thank you </vt:lpstr>
      <vt:lpstr>The power of communication</vt:lpstr>
      <vt:lpstr>Overcoming nervousness</vt:lpstr>
      <vt:lpstr>Selecting 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Navigating Q&amp;A sessions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Croston</dc:creator>
  <cp:lastModifiedBy>Eric Croston</cp:lastModifiedBy>
  <cp:revision>2</cp:revision>
  <dcterms:created xsi:type="dcterms:W3CDTF">2024-07-30T00:00:34Z</dcterms:created>
  <dcterms:modified xsi:type="dcterms:W3CDTF">2024-07-30T01:00:22Z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