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35" r:id="rId5"/>
    <p:sldId id="336" r:id="rId6"/>
    <p:sldId id="348" r:id="rId7"/>
    <p:sldId id="339" r:id="rId8"/>
    <p:sldId id="347" r:id="rId9"/>
    <p:sldId id="337" r:id="rId10"/>
    <p:sldId id="338" r:id="rId11"/>
    <p:sldId id="340" r:id="rId12"/>
    <p:sldId id="341" r:id="rId13"/>
    <p:sldId id="342" r:id="rId14"/>
    <p:sldId id="343" r:id="rId15"/>
    <p:sldId id="344" r:id="rId16"/>
    <p:sldId id="345" r:id="rId17"/>
    <p:sldId id="3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0" y="320041"/>
            <a:ext cx="7095744" cy="2468880"/>
          </a:xfrm>
        </p:spPr>
        <p:txBody>
          <a:bodyPr/>
          <a:lstStyle/>
          <a:p>
            <a:r>
              <a:rPr lang="en-US" dirty="0"/>
              <a:t>Project 3: behavior of 	school metrics and 	crime rates in 	Philadelphia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50243-D393-15C3-388D-7109DF9E7A7D}"/>
              </a:ext>
            </a:extLst>
          </p:cNvPr>
          <p:cNvSpPr txBox="1"/>
          <p:nvPr/>
        </p:nvSpPr>
        <p:spPr>
          <a:xfrm>
            <a:off x="7754112" y="4379976"/>
            <a:ext cx="3625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Elizabeth Vandergrift</a:t>
            </a:r>
          </a:p>
          <a:p>
            <a:r>
              <a:rPr lang="en-US" dirty="0"/>
              <a:t>Juan Camilo </a:t>
            </a:r>
            <a:r>
              <a:rPr lang="en-US" dirty="0" err="1"/>
              <a:t>Bohorquez</a:t>
            </a:r>
            <a:r>
              <a:rPr lang="en-US" dirty="0"/>
              <a:t> </a:t>
            </a:r>
            <a:r>
              <a:rPr lang="en-US" dirty="0" err="1"/>
              <a:t>Rozo</a:t>
            </a:r>
            <a:endParaRPr lang="en-US" dirty="0"/>
          </a:p>
          <a:p>
            <a:r>
              <a:rPr lang="en-US" dirty="0"/>
              <a:t>Eric Croston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3144837" cy="368776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56760" y="2073275"/>
            <a:ext cx="6192838" cy="368776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2179320" y="4094802"/>
            <a:ext cx="10027919" cy="2468880"/>
          </a:xfrm>
        </p:spPr>
      </p:pic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6570550"/>
              </p:ext>
            </p:extLst>
          </p:nvPr>
        </p:nvGraphicFramePr>
        <p:xfrm>
          <a:off x="4525963" y="2027238"/>
          <a:ext cx="6721643" cy="3886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36326E3-7418-ADEF-0CFC-09C0C60DE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 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C2599C7C-299A-2029-2887-5047F4D4A1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95797149"/>
              </p:ext>
            </p:extLst>
          </p:nvPr>
        </p:nvGraphicFramePr>
        <p:xfrm>
          <a:off x="911225" y="2043113"/>
          <a:ext cx="10363201" cy="3886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1907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The Data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4173982"/>
          </a:xfrm>
        </p:spPr>
        <p:txBody>
          <a:bodyPr/>
          <a:lstStyle/>
          <a:p>
            <a:r>
              <a:rPr lang="en-US" dirty="0"/>
              <a:t>OpenDataPhilly.org</a:t>
            </a:r>
          </a:p>
          <a:p>
            <a:pPr lvl="1"/>
            <a:r>
              <a:rPr lang="en-US" sz="1800" dirty="0"/>
              <a:t>Police Stations</a:t>
            </a:r>
          </a:p>
          <a:p>
            <a:pPr lvl="1"/>
            <a:r>
              <a:rPr lang="en-US" sz="1800" dirty="0"/>
              <a:t>Schools</a:t>
            </a:r>
          </a:p>
          <a:p>
            <a:pPr lvl="1"/>
            <a:r>
              <a:rPr lang="en-US" sz="1800" dirty="0"/>
              <a:t>Zip Code Boundaries</a:t>
            </a:r>
          </a:p>
          <a:p>
            <a:pPr lvl="1"/>
            <a:r>
              <a:rPr lang="en-US" sz="1800" dirty="0"/>
              <a:t>PSA Boundaries</a:t>
            </a:r>
          </a:p>
          <a:p>
            <a:pPr lvl="1"/>
            <a:r>
              <a:rPr lang="en-US" sz="1800" dirty="0"/>
              <a:t>Crime Incidents</a:t>
            </a:r>
          </a:p>
          <a:p>
            <a:pPr lvl="1"/>
            <a:endParaRPr lang="en-US" sz="1800" dirty="0"/>
          </a:p>
          <a:p>
            <a:r>
              <a:rPr lang="en-US" dirty="0"/>
              <a:t>PhilaSD.org</a:t>
            </a:r>
          </a:p>
          <a:p>
            <a:pPr lvl="1"/>
            <a:r>
              <a:rPr lang="en-US" dirty="0"/>
              <a:t>SPREE 2023 School 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>
            <a:normAutofit/>
          </a:bodyPr>
          <a:lstStyle/>
          <a:p>
            <a:r>
              <a:rPr lang="en-US" sz="4000" dirty="0"/>
              <a:t>School Metrics</a:t>
            </a:r>
            <a:endParaRPr lang="en-ZA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>
            <a:normAutofit/>
          </a:bodyPr>
          <a:lstStyle/>
          <a:p>
            <a:r>
              <a:rPr lang="en-US" sz="4000" dirty="0"/>
              <a:t>Crime incidents</a:t>
            </a:r>
            <a:endParaRPr lang="en-ZA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4326064"/>
            <a:ext cx="5794248" cy="1644968"/>
          </a:xfrm>
        </p:spPr>
        <p:txBody>
          <a:bodyPr/>
          <a:lstStyle/>
          <a:p>
            <a:r>
              <a:rPr lang="en-US" dirty="0"/>
              <a:t>Elizabeth Vandergrift</a:t>
            </a:r>
          </a:p>
          <a:p>
            <a:r>
              <a:rPr lang="en-US" dirty="0"/>
              <a:t>Juan Camilo </a:t>
            </a:r>
            <a:r>
              <a:rPr lang="en-US" dirty="0" err="1"/>
              <a:t>Bohorquez</a:t>
            </a:r>
            <a:r>
              <a:rPr lang="en-US" dirty="0"/>
              <a:t> </a:t>
            </a:r>
            <a:r>
              <a:rPr lang="en-US" dirty="0" err="1"/>
              <a:t>Rozo</a:t>
            </a:r>
            <a:endParaRPr lang="en-US" dirty="0"/>
          </a:p>
          <a:p>
            <a:r>
              <a:rPr lang="en-US" dirty="0"/>
              <a:t>Eric Croston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362102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/>
          <a:lstStyle/>
          <a:p>
            <a:r>
              <a:rPr lang="en-US" dirty="0"/>
              <a:t>Overcoming nervousness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084320"/>
            <a:ext cx="5864225" cy="2362835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2073275"/>
            <a:ext cx="4887594" cy="3687763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{268BF735-66D6-4C6A-86BF-4E2FBCB66306}tf16411248_win32</Template>
  <TotalTime>62</TotalTime>
  <Words>392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 Light</vt:lpstr>
      <vt:lpstr>Calibri</vt:lpstr>
      <vt:lpstr>Posterama</vt:lpstr>
      <vt:lpstr>Custom</vt:lpstr>
      <vt:lpstr>Project 3: behavior of  school metrics and  crime rates in  Philadelphia </vt:lpstr>
      <vt:lpstr>The Data </vt:lpstr>
      <vt:lpstr>School Metrics</vt:lpstr>
      <vt:lpstr>Crime incidents</vt:lpstr>
      <vt:lpstr>Thank you </vt:lpstr>
      <vt:lpstr>The power of communication</vt:lpstr>
      <vt:lpstr>Overcoming nervousness</vt:lpstr>
      <vt:lpstr>Selecting 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Navigating Q&amp;A sessions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Croston</dc:creator>
  <cp:lastModifiedBy>Eric Croston</cp:lastModifiedBy>
  <cp:revision>3</cp:revision>
  <dcterms:created xsi:type="dcterms:W3CDTF">2024-07-30T00:00:34Z</dcterms:created>
  <dcterms:modified xsi:type="dcterms:W3CDTF">2024-07-30T01:27:33Z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