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5" r:id="rId5"/>
    <p:sldId id="336" r:id="rId6"/>
    <p:sldId id="339" r:id="rId7"/>
    <p:sldId id="348" r:id="rId8"/>
    <p:sldId id="347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320041"/>
            <a:ext cx="7095744" cy="2468880"/>
          </a:xfrm>
        </p:spPr>
        <p:txBody>
          <a:bodyPr/>
          <a:lstStyle/>
          <a:p>
            <a:r>
              <a:rPr lang="en-US" dirty="0"/>
              <a:t>Project 3: behavior of 	school metrics and 	crime rates in 	Philadelphia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50243-D393-15C3-388D-7109DF9E7A7D}"/>
              </a:ext>
            </a:extLst>
          </p:cNvPr>
          <p:cNvSpPr txBox="1"/>
          <p:nvPr/>
        </p:nvSpPr>
        <p:spPr>
          <a:xfrm>
            <a:off x="7754112" y="4379976"/>
            <a:ext cx="362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OpenDataPhilly.org</a:t>
            </a:r>
          </a:p>
          <a:p>
            <a:pPr lvl="1"/>
            <a:r>
              <a:rPr lang="en-US" sz="1800" dirty="0"/>
              <a:t>Police Stations</a:t>
            </a:r>
          </a:p>
          <a:p>
            <a:pPr lvl="1"/>
            <a:r>
              <a:rPr lang="en-US" sz="1800" dirty="0"/>
              <a:t>Schools</a:t>
            </a:r>
          </a:p>
          <a:p>
            <a:pPr lvl="1"/>
            <a:r>
              <a:rPr lang="en-US" sz="1800" dirty="0"/>
              <a:t>Zip Code Boundaries</a:t>
            </a:r>
          </a:p>
          <a:p>
            <a:pPr lvl="1"/>
            <a:r>
              <a:rPr lang="en-US" sz="1800" dirty="0"/>
              <a:t>PSA Boundaries</a:t>
            </a:r>
          </a:p>
          <a:p>
            <a:pPr lvl="1"/>
            <a:r>
              <a:rPr lang="en-US" sz="1800" dirty="0"/>
              <a:t>Crime Incidents</a:t>
            </a:r>
          </a:p>
          <a:p>
            <a:pPr lvl="1"/>
            <a:endParaRPr lang="en-US" sz="1800" dirty="0"/>
          </a:p>
          <a:p>
            <a:r>
              <a:rPr lang="en-US" dirty="0"/>
              <a:t>PhilaSD.org</a:t>
            </a:r>
          </a:p>
          <a:p>
            <a:pPr lvl="1"/>
            <a:r>
              <a:rPr lang="en-US" dirty="0"/>
              <a:t>SPREE 2023 School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/>
              <a:t>Crime incidents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/>
              <a:t>School Metrics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4326064"/>
            <a:ext cx="5794248" cy="1644968"/>
          </a:xfrm>
        </p:spPr>
        <p:txBody>
          <a:bodyPr/>
          <a:lstStyle/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{268BF735-66D6-4C6A-86BF-4E2FBCB66306}tf16411248_win32</Template>
  <TotalTime>71</TotalTime>
  <Words>392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 Light</vt:lpstr>
      <vt:lpstr>Calibri</vt:lpstr>
      <vt:lpstr>Posterama</vt:lpstr>
      <vt:lpstr>Custom</vt:lpstr>
      <vt:lpstr>Project 3: behavior of  school metrics and  crime rates in  Philadelphia </vt:lpstr>
      <vt:lpstr>The Data </vt:lpstr>
      <vt:lpstr>Crime incidents</vt:lpstr>
      <vt:lpstr>School Metrics</vt:lpstr>
      <vt:lpstr>Thank you </vt:lpstr>
      <vt:lpstr>The power of communication</vt:lpstr>
      <vt:lpstr>Overcoming nervousness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Croston</dc:creator>
  <cp:lastModifiedBy>Eric Croston</cp:lastModifiedBy>
  <cp:revision>2</cp:revision>
  <dcterms:created xsi:type="dcterms:W3CDTF">2024-07-30T00:00:34Z</dcterms:created>
  <dcterms:modified xsi:type="dcterms:W3CDTF">2024-07-30T01:11:39Z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