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04" r:id="rId2"/>
    <p:sldId id="305" r:id="rId3"/>
    <p:sldId id="306" r:id="rId4"/>
    <p:sldId id="316" r:id="rId5"/>
    <p:sldId id="307" r:id="rId6"/>
    <p:sldId id="314" r:id="rId7"/>
    <p:sldId id="308" r:id="rId8"/>
    <p:sldId id="315" r:id="rId9"/>
    <p:sldId id="313" r:id="rId10"/>
    <p:sldId id="31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1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e-e latency vs. CPU%</a:t>
            </a:r>
            <a:r>
              <a:rPr lang="en-US" baseline="0"/>
              <a:t> of largest container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0.15</c:v>
                </c:pt>
                <c:pt idx="2">
                  <c:v>0.2</c:v>
                </c:pt>
                <c:pt idx="3">
                  <c:v>0.25</c:v>
                </c:pt>
              </c:numCache>
            </c:numRef>
          </c:xVal>
          <c:yVal>
            <c:numRef>
              <c:f>Sheet1!$A$2:$A$5</c:f>
              <c:numCache>
                <c:formatCode>General</c:formatCode>
                <c:ptCount val="4"/>
                <c:pt idx="0">
                  <c:v>898120</c:v>
                </c:pt>
                <c:pt idx="1">
                  <c:v>17540</c:v>
                </c:pt>
                <c:pt idx="2">
                  <c:v>3700</c:v>
                </c:pt>
                <c:pt idx="3">
                  <c:v>583.94000000000005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3C-DF44-8101-AFDA93EFE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1149024"/>
        <c:axId val="2001191424"/>
      </c:scatterChart>
      <c:valAx>
        <c:axId val="200114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CPU%</a:t>
                </a:r>
                <a:r>
                  <a:rPr lang="en-US" baseline="0"/>
                  <a:t> of largest container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191424"/>
        <c:crosses val="autoZero"/>
        <c:crossBetween val="midCat"/>
      </c:valAx>
      <c:valAx>
        <c:axId val="200119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e-e latency of application (us)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149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3EAE6-2AC8-6E47-908D-764CD37196A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F9E5F08-62E2-1E40-9948-CC5227431050}">
      <dgm:prSet phldrT="[Text]"/>
      <dgm:spPr/>
      <dgm:t>
        <a:bodyPr/>
        <a:lstStyle/>
        <a:p>
          <a:r>
            <a:rPr lang="en-US" dirty="0"/>
            <a:t>All subsystems created</a:t>
          </a:r>
        </a:p>
      </dgm:t>
    </dgm:pt>
    <dgm:pt modelId="{282B6FF2-3226-F34F-BF02-36C59A88FB24}" type="parTrans" cxnId="{4F62E9D2-7782-674F-8B40-A1705765742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64E079D-85EB-1541-9F3A-07D72C9D9C82}" type="sibTrans" cxnId="{4F62E9D2-7782-674F-8B40-A1705765742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1DFCB4-6003-4349-89E6-62BE196F5CD6}">
      <dgm:prSet phldrT="[Text]"/>
      <dgm:spPr/>
      <dgm:t>
        <a:bodyPr/>
        <a:lstStyle/>
        <a:p>
          <a:r>
            <a:rPr lang="en-US"/>
            <a:t>Thresholding Algorithm</a:t>
          </a:r>
          <a:endParaRPr lang="en-US" dirty="0"/>
        </a:p>
      </dgm:t>
    </dgm:pt>
    <dgm:pt modelId="{4AD2FA67-E9A2-5C45-8971-F76F7EE30CC6}" type="parTrans" cxnId="{E89333C4-C7F6-0143-B7A5-C2F4362845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1DAF3D1-2E7A-6E47-AFA9-EF6CC0ADB74F}" type="sibTrans" cxnId="{E89333C4-C7F6-0143-B7A5-C2F43628450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6A0420D-F88F-3149-ADEA-C5969F880478}">
      <dgm:prSet phldrT="[Text]"/>
      <dgm:spPr/>
      <dgm:t>
        <a:bodyPr/>
        <a:lstStyle/>
        <a:p>
          <a:r>
            <a:rPr lang="en-US" dirty="0"/>
            <a:t>Using subsystems in </a:t>
          </a:r>
          <a:r>
            <a:rPr lang="en-US" b="1" dirty="0"/>
            <a:t>RL algorithm</a:t>
          </a:r>
        </a:p>
      </dgm:t>
    </dgm:pt>
    <dgm:pt modelId="{1C5794EE-E150-B24C-AAE3-9D8D8F39CF42}" type="parTrans" cxnId="{AD05BA98-84B5-9447-A136-3C927CC4D87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0A8D898-9360-3344-9636-0902A518544D}" type="sibTrans" cxnId="{AD05BA98-84B5-9447-A136-3C927CC4D87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0859B3-15DE-9640-B589-CED76DC86C18}" type="pres">
      <dgm:prSet presAssocID="{9363EAE6-2AC8-6E47-908D-764CD37196AB}" presName="Name0" presStyleCnt="0">
        <dgm:presLayoutVars>
          <dgm:dir/>
          <dgm:resizeHandles val="exact"/>
        </dgm:presLayoutVars>
      </dgm:prSet>
      <dgm:spPr/>
    </dgm:pt>
    <dgm:pt modelId="{49FEEDEE-0523-7246-AE05-5405B3BB6C23}" type="pres">
      <dgm:prSet presAssocID="{3F9E5F08-62E2-1E40-9948-CC5227431050}" presName="node" presStyleLbl="node1" presStyleIdx="0" presStyleCnt="3">
        <dgm:presLayoutVars>
          <dgm:bulletEnabled val="1"/>
        </dgm:presLayoutVars>
      </dgm:prSet>
      <dgm:spPr/>
    </dgm:pt>
    <dgm:pt modelId="{D3B17593-33AB-6547-9CDB-974F29B1448B}" type="pres">
      <dgm:prSet presAssocID="{B64E079D-85EB-1541-9F3A-07D72C9D9C82}" presName="sibTrans" presStyleLbl="sibTrans2D1" presStyleIdx="0" presStyleCnt="2"/>
      <dgm:spPr/>
    </dgm:pt>
    <dgm:pt modelId="{960A3205-ADEA-B14A-99BC-F0197A7C2739}" type="pres">
      <dgm:prSet presAssocID="{B64E079D-85EB-1541-9F3A-07D72C9D9C82}" presName="connectorText" presStyleLbl="sibTrans2D1" presStyleIdx="0" presStyleCnt="2"/>
      <dgm:spPr/>
    </dgm:pt>
    <dgm:pt modelId="{6A89F9A5-6F54-264C-ACCA-E7EEC8371AA7}" type="pres">
      <dgm:prSet presAssocID="{1A1DFCB4-6003-4349-89E6-62BE196F5CD6}" presName="node" presStyleLbl="node1" presStyleIdx="1" presStyleCnt="3">
        <dgm:presLayoutVars>
          <dgm:bulletEnabled val="1"/>
        </dgm:presLayoutVars>
      </dgm:prSet>
      <dgm:spPr/>
    </dgm:pt>
    <dgm:pt modelId="{25510297-BA02-EF40-B938-48B72788EF62}" type="pres">
      <dgm:prSet presAssocID="{D1DAF3D1-2E7A-6E47-AFA9-EF6CC0ADB74F}" presName="sibTrans" presStyleLbl="sibTrans2D1" presStyleIdx="1" presStyleCnt="2"/>
      <dgm:spPr/>
    </dgm:pt>
    <dgm:pt modelId="{CD030241-6DA1-084C-8CB1-C49DC3CF1B97}" type="pres">
      <dgm:prSet presAssocID="{D1DAF3D1-2E7A-6E47-AFA9-EF6CC0ADB74F}" presName="connectorText" presStyleLbl="sibTrans2D1" presStyleIdx="1" presStyleCnt="2"/>
      <dgm:spPr/>
    </dgm:pt>
    <dgm:pt modelId="{357EA845-137E-F547-8B66-6453BBC49212}" type="pres">
      <dgm:prSet presAssocID="{36A0420D-F88F-3149-ADEA-C5969F880478}" presName="node" presStyleLbl="node1" presStyleIdx="2" presStyleCnt="3">
        <dgm:presLayoutVars>
          <dgm:bulletEnabled val="1"/>
        </dgm:presLayoutVars>
      </dgm:prSet>
      <dgm:spPr/>
    </dgm:pt>
  </dgm:ptLst>
  <dgm:cxnLst>
    <dgm:cxn modelId="{921EEC06-24EA-2049-B76C-01073F934982}" type="presOf" srcId="{1A1DFCB4-6003-4349-89E6-62BE196F5CD6}" destId="{6A89F9A5-6F54-264C-ACCA-E7EEC8371AA7}" srcOrd="0" destOrd="0" presId="urn:microsoft.com/office/officeart/2005/8/layout/process1"/>
    <dgm:cxn modelId="{AB3EEB3A-CF65-3643-B074-DDA55AEE4AAE}" type="presOf" srcId="{B64E079D-85EB-1541-9F3A-07D72C9D9C82}" destId="{D3B17593-33AB-6547-9CDB-974F29B1448B}" srcOrd="0" destOrd="0" presId="urn:microsoft.com/office/officeart/2005/8/layout/process1"/>
    <dgm:cxn modelId="{5E57E14E-B73E-7E48-8D0B-9AA4443E2E9F}" type="presOf" srcId="{D1DAF3D1-2E7A-6E47-AFA9-EF6CC0ADB74F}" destId="{CD030241-6DA1-084C-8CB1-C49DC3CF1B97}" srcOrd="1" destOrd="0" presId="urn:microsoft.com/office/officeart/2005/8/layout/process1"/>
    <dgm:cxn modelId="{FA683E5F-BECC-0C4D-B4CA-A4624A6B10C4}" type="presOf" srcId="{B64E079D-85EB-1541-9F3A-07D72C9D9C82}" destId="{960A3205-ADEA-B14A-99BC-F0197A7C2739}" srcOrd="1" destOrd="0" presId="urn:microsoft.com/office/officeart/2005/8/layout/process1"/>
    <dgm:cxn modelId="{AD05BA98-84B5-9447-A136-3C927CC4D873}" srcId="{9363EAE6-2AC8-6E47-908D-764CD37196AB}" destId="{36A0420D-F88F-3149-ADEA-C5969F880478}" srcOrd="2" destOrd="0" parTransId="{1C5794EE-E150-B24C-AAE3-9D8D8F39CF42}" sibTransId="{20A8D898-9360-3344-9636-0902A518544D}"/>
    <dgm:cxn modelId="{E89333C4-C7F6-0143-B7A5-C2F436284507}" srcId="{9363EAE6-2AC8-6E47-908D-764CD37196AB}" destId="{1A1DFCB4-6003-4349-89E6-62BE196F5CD6}" srcOrd="1" destOrd="0" parTransId="{4AD2FA67-E9A2-5C45-8971-F76F7EE30CC6}" sibTransId="{D1DAF3D1-2E7A-6E47-AFA9-EF6CC0ADB74F}"/>
    <dgm:cxn modelId="{553289CB-EF38-3941-9441-70BB9A56B277}" type="presOf" srcId="{36A0420D-F88F-3149-ADEA-C5969F880478}" destId="{357EA845-137E-F547-8B66-6453BBC49212}" srcOrd="0" destOrd="0" presId="urn:microsoft.com/office/officeart/2005/8/layout/process1"/>
    <dgm:cxn modelId="{096D8BD1-7587-6545-A11C-628BBED1145E}" type="presOf" srcId="{9363EAE6-2AC8-6E47-908D-764CD37196AB}" destId="{830859B3-15DE-9640-B589-CED76DC86C18}" srcOrd="0" destOrd="0" presId="urn:microsoft.com/office/officeart/2005/8/layout/process1"/>
    <dgm:cxn modelId="{4F62E9D2-7782-674F-8B40-A17057657429}" srcId="{9363EAE6-2AC8-6E47-908D-764CD37196AB}" destId="{3F9E5F08-62E2-1E40-9948-CC5227431050}" srcOrd="0" destOrd="0" parTransId="{282B6FF2-3226-F34F-BF02-36C59A88FB24}" sibTransId="{B64E079D-85EB-1541-9F3A-07D72C9D9C82}"/>
    <dgm:cxn modelId="{D2307FD4-4B12-7040-9BA4-47B1CF37ED39}" type="presOf" srcId="{3F9E5F08-62E2-1E40-9948-CC5227431050}" destId="{49FEEDEE-0523-7246-AE05-5405B3BB6C23}" srcOrd="0" destOrd="0" presId="urn:microsoft.com/office/officeart/2005/8/layout/process1"/>
    <dgm:cxn modelId="{C90384F1-D32B-DA4D-A1EE-1D019527D693}" type="presOf" srcId="{D1DAF3D1-2E7A-6E47-AFA9-EF6CC0ADB74F}" destId="{25510297-BA02-EF40-B938-48B72788EF62}" srcOrd="0" destOrd="0" presId="urn:microsoft.com/office/officeart/2005/8/layout/process1"/>
    <dgm:cxn modelId="{0460AA91-98AD-C743-8F61-35219DC5954E}" type="presParOf" srcId="{830859B3-15DE-9640-B589-CED76DC86C18}" destId="{49FEEDEE-0523-7246-AE05-5405B3BB6C23}" srcOrd="0" destOrd="0" presId="urn:microsoft.com/office/officeart/2005/8/layout/process1"/>
    <dgm:cxn modelId="{B5F6DEC7-4880-DE4D-B2B0-4BEE502C29A5}" type="presParOf" srcId="{830859B3-15DE-9640-B589-CED76DC86C18}" destId="{D3B17593-33AB-6547-9CDB-974F29B1448B}" srcOrd="1" destOrd="0" presId="urn:microsoft.com/office/officeart/2005/8/layout/process1"/>
    <dgm:cxn modelId="{24F2654E-FE03-8340-BE92-6266EB66FA08}" type="presParOf" srcId="{D3B17593-33AB-6547-9CDB-974F29B1448B}" destId="{960A3205-ADEA-B14A-99BC-F0197A7C2739}" srcOrd="0" destOrd="0" presId="urn:microsoft.com/office/officeart/2005/8/layout/process1"/>
    <dgm:cxn modelId="{D1EBA47D-A19C-7748-9E5B-BBB6064D2615}" type="presParOf" srcId="{830859B3-15DE-9640-B589-CED76DC86C18}" destId="{6A89F9A5-6F54-264C-ACCA-E7EEC8371AA7}" srcOrd="2" destOrd="0" presId="urn:microsoft.com/office/officeart/2005/8/layout/process1"/>
    <dgm:cxn modelId="{6963743C-3282-F843-BABB-A690A5CBA1EC}" type="presParOf" srcId="{830859B3-15DE-9640-B589-CED76DC86C18}" destId="{25510297-BA02-EF40-B938-48B72788EF62}" srcOrd="3" destOrd="0" presId="urn:microsoft.com/office/officeart/2005/8/layout/process1"/>
    <dgm:cxn modelId="{F1B7A409-A598-3948-85C6-9A80FCAA2B3D}" type="presParOf" srcId="{25510297-BA02-EF40-B938-48B72788EF62}" destId="{CD030241-6DA1-084C-8CB1-C49DC3CF1B97}" srcOrd="0" destOrd="0" presId="urn:microsoft.com/office/officeart/2005/8/layout/process1"/>
    <dgm:cxn modelId="{ABFDFD4F-88E1-C64F-8F05-7E77284FBF17}" type="presParOf" srcId="{830859B3-15DE-9640-B589-CED76DC86C18}" destId="{357EA845-137E-F547-8B66-6453BBC4921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FF24A-6298-2948-B2EB-A5257B1E1FC8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B3A59D-0982-064E-AD55-DE49F227F07D}">
      <dgm:prSet phldrT="[Text]"/>
      <dgm:spPr/>
      <dgm:t>
        <a:bodyPr/>
        <a:lstStyle/>
        <a:p>
          <a:r>
            <a:rPr lang="en-US" dirty="0"/>
            <a:t>Varying workload</a:t>
          </a:r>
        </a:p>
      </dgm:t>
    </dgm:pt>
    <dgm:pt modelId="{82DDA676-68BA-9449-874D-CCD9FFBCEBD8}" type="parTrans" cxnId="{ADAC4807-919C-1240-8689-6620C937BDF8}">
      <dgm:prSet/>
      <dgm:spPr/>
      <dgm:t>
        <a:bodyPr/>
        <a:lstStyle/>
        <a:p>
          <a:endParaRPr lang="en-US"/>
        </a:p>
      </dgm:t>
    </dgm:pt>
    <dgm:pt modelId="{C10F72DA-1515-8948-8D69-822E5DE54BB0}" type="sibTrans" cxnId="{ADAC4807-919C-1240-8689-6620C937BDF8}">
      <dgm:prSet/>
      <dgm:spPr/>
      <dgm:t>
        <a:bodyPr/>
        <a:lstStyle/>
        <a:p>
          <a:endParaRPr lang="en-US"/>
        </a:p>
      </dgm:t>
    </dgm:pt>
    <dgm:pt modelId="{D2D0ADA9-E397-1C4F-B626-EC46C90C4951}">
      <dgm:prSet phldrT="[Text]"/>
      <dgm:spPr/>
      <dgm:t>
        <a:bodyPr/>
        <a:lstStyle/>
        <a:p>
          <a:r>
            <a:rPr lang="en-US" dirty="0"/>
            <a:t>Different </a:t>
          </a:r>
          <a:r>
            <a:rPr lang="en-US" b="1" dirty="0"/>
            <a:t>types </a:t>
          </a:r>
          <a:r>
            <a:rPr lang="en-US" b="0" dirty="0"/>
            <a:t>of workload</a:t>
          </a:r>
          <a:endParaRPr lang="en-US" dirty="0"/>
        </a:p>
      </dgm:t>
    </dgm:pt>
    <dgm:pt modelId="{FD21140D-A54E-A648-BD30-CFDCEE5734EA}" type="parTrans" cxnId="{84958D0C-8418-4842-910F-6EE90C177CC0}">
      <dgm:prSet/>
      <dgm:spPr/>
      <dgm:t>
        <a:bodyPr/>
        <a:lstStyle/>
        <a:p>
          <a:endParaRPr lang="en-US"/>
        </a:p>
      </dgm:t>
    </dgm:pt>
    <dgm:pt modelId="{542A2F94-4E7D-164A-A06A-5DA93CE4D482}" type="sibTrans" cxnId="{84958D0C-8418-4842-910F-6EE90C177CC0}">
      <dgm:prSet/>
      <dgm:spPr/>
      <dgm:t>
        <a:bodyPr/>
        <a:lstStyle/>
        <a:p>
          <a:endParaRPr lang="en-US"/>
        </a:p>
      </dgm:t>
    </dgm:pt>
    <dgm:pt modelId="{6AE74AD6-823E-414B-9BA3-37EBCF01B55B}">
      <dgm:prSet phldrT="[Text]"/>
      <dgm:spPr/>
      <dgm:t>
        <a:bodyPr/>
        <a:lstStyle/>
        <a:p>
          <a:r>
            <a:rPr lang="en-US"/>
            <a:t>Testing different reward functions</a:t>
          </a:r>
          <a:endParaRPr lang="en-US" dirty="0"/>
        </a:p>
      </dgm:t>
    </dgm:pt>
    <dgm:pt modelId="{51322949-2770-D147-81A4-D5B8A3122682}" type="parTrans" cxnId="{DAD400FE-7C2A-724C-B04B-FE004FAD7549}">
      <dgm:prSet/>
      <dgm:spPr/>
      <dgm:t>
        <a:bodyPr/>
        <a:lstStyle/>
        <a:p>
          <a:endParaRPr lang="en-US"/>
        </a:p>
      </dgm:t>
    </dgm:pt>
    <dgm:pt modelId="{6284E9C2-853E-EB4E-9FC1-77C34EC6AC59}" type="sibTrans" cxnId="{DAD400FE-7C2A-724C-B04B-FE004FAD7549}">
      <dgm:prSet/>
      <dgm:spPr/>
      <dgm:t>
        <a:bodyPr/>
        <a:lstStyle/>
        <a:p>
          <a:endParaRPr lang="en-US"/>
        </a:p>
      </dgm:t>
    </dgm:pt>
    <dgm:pt modelId="{946070DE-EE16-2140-90AB-40767BC7FED2}" type="pres">
      <dgm:prSet presAssocID="{C8CFF24A-6298-2948-B2EB-A5257B1E1FC8}" presName="diagram" presStyleCnt="0">
        <dgm:presLayoutVars>
          <dgm:dir/>
          <dgm:resizeHandles val="exact"/>
        </dgm:presLayoutVars>
      </dgm:prSet>
      <dgm:spPr/>
    </dgm:pt>
    <dgm:pt modelId="{86F29486-F27F-1B4C-98A9-328E904CED85}" type="pres">
      <dgm:prSet presAssocID="{84B3A59D-0982-064E-AD55-DE49F227F07D}" presName="node" presStyleLbl="node1" presStyleIdx="0" presStyleCnt="3">
        <dgm:presLayoutVars>
          <dgm:bulletEnabled val="1"/>
        </dgm:presLayoutVars>
      </dgm:prSet>
      <dgm:spPr/>
    </dgm:pt>
    <dgm:pt modelId="{F3282377-93D7-7B46-9DC2-493EF6672D34}" type="pres">
      <dgm:prSet presAssocID="{C10F72DA-1515-8948-8D69-822E5DE54BB0}" presName="sibTrans" presStyleCnt="0"/>
      <dgm:spPr/>
    </dgm:pt>
    <dgm:pt modelId="{E3A48D43-1713-6D40-88F1-602732DE4AC2}" type="pres">
      <dgm:prSet presAssocID="{D2D0ADA9-E397-1C4F-B626-EC46C90C4951}" presName="node" presStyleLbl="node1" presStyleIdx="1" presStyleCnt="3">
        <dgm:presLayoutVars>
          <dgm:bulletEnabled val="1"/>
        </dgm:presLayoutVars>
      </dgm:prSet>
      <dgm:spPr/>
    </dgm:pt>
    <dgm:pt modelId="{FFCD7558-3873-9A4E-B8E8-64147F900260}" type="pres">
      <dgm:prSet presAssocID="{542A2F94-4E7D-164A-A06A-5DA93CE4D482}" presName="sibTrans" presStyleCnt="0"/>
      <dgm:spPr/>
    </dgm:pt>
    <dgm:pt modelId="{B5A857D1-E542-1D4C-8A5A-98B500667B9C}" type="pres">
      <dgm:prSet presAssocID="{6AE74AD6-823E-414B-9BA3-37EBCF01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ADAC4807-919C-1240-8689-6620C937BDF8}" srcId="{C8CFF24A-6298-2948-B2EB-A5257B1E1FC8}" destId="{84B3A59D-0982-064E-AD55-DE49F227F07D}" srcOrd="0" destOrd="0" parTransId="{82DDA676-68BA-9449-874D-CCD9FFBCEBD8}" sibTransId="{C10F72DA-1515-8948-8D69-822E5DE54BB0}"/>
    <dgm:cxn modelId="{84958D0C-8418-4842-910F-6EE90C177CC0}" srcId="{C8CFF24A-6298-2948-B2EB-A5257B1E1FC8}" destId="{D2D0ADA9-E397-1C4F-B626-EC46C90C4951}" srcOrd="1" destOrd="0" parTransId="{FD21140D-A54E-A648-BD30-CFDCEE5734EA}" sibTransId="{542A2F94-4E7D-164A-A06A-5DA93CE4D482}"/>
    <dgm:cxn modelId="{F259831D-EBAC-E742-9BFC-D8A4B8C90E48}" type="presOf" srcId="{84B3A59D-0982-064E-AD55-DE49F227F07D}" destId="{86F29486-F27F-1B4C-98A9-328E904CED85}" srcOrd="0" destOrd="0" presId="urn:microsoft.com/office/officeart/2005/8/layout/default"/>
    <dgm:cxn modelId="{99301852-9D3E-1F40-BB95-F2965B91C551}" type="presOf" srcId="{D2D0ADA9-E397-1C4F-B626-EC46C90C4951}" destId="{E3A48D43-1713-6D40-88F1-602732DE4AC2}" srcOrd="0" destOrd="0" presId="urn:microsoft.com/office/officeart/2005/8/layout/default"/>
    <dgm:cxn modelId="{0B2D3A61-90D6-A04E-8D84-B7E08C2B6F0E}" type="presOf" srcId="{C8CFF24A-6298-2948-B2EB-A5257B1E1FC8}" destId="{946070DE-EE16-2140-90AB-40767BC7FED2}" srcOrd="0" destOrd="0" presId="urn:microsoft.com/office/officeart/2005/8/layout/default"/>
    <dgm:cxn modelId="{FE7CFFAE-4190-0D4E-9629-40FFECC4D830}" type="presOf" srcId="{6AE74AD6-823E-414B-9BA3-37EBCF01B55B}" destId="{B5A857D1-E542-1D4C-8A5A-98B500667B9C}" srcOrd="0" destOrd="0" presId="urn:microsoft.com/office/officeart/2005/8/layout/default"/>
    <dgm:cxn modelId="{DAD400FE-7C2A-724C-B04B-FE004FAD7549}" srcId="{C8CFF24A-6298-2948-B2EB-A5257B1E1FC8}" destId="{6AE74AD6-823E-414B-9BA3-37EBCF01B55B}" srcOrd="2" destOrd="0" parTransId="{51322949-2770-D147-81A4-D5B8A3122682}" sibTransId="{6284E9C2-853E-EB4E-9FC1-77C34EC6AC59}"/>
    <dgm:cxn modelId="{3412C9E3-9524-F34A-B410-3841BD912158}" type="presParOf" srcId="{946070DE-EE16-2140-90AB-40767BC7FED2}" destId="{86F29486-F27F-1B4C-98A9-328E904CED85}" srcOrd="0" destOrd="0" presId="urn:microsoft.com/office/officeart/2005/8/layout/default"/>
    <dgm:cxn modelId="{7BFAE9EE-0F7D-874B-9765-96DABC8C3B9B}" type="presParOf" srcId="{946070DE-EE16-2140-90AB-40767BC7FED2}" destId="{F3282377-93D7-7B46-9DC2-493EF6672D34}" srcOrd="1" destOrd="0" presId="urn:microsoft.com/office/officeart/2005/8/layout/default"/>
    <dgm:cxn modelId="{2204816C-4A94-094B-A867-FB3091443CC8}" type="presParOf" srcId="{946070DE-EE16-2140-90AB-40767BC7FED2}" destId="{E3A48D43-1713-6D40-88F1-602732DE4AC2}" srcOrd="2" destOrd="0" presId="urn:microsoft.com/office/officeart/2005/8/layout/default"/>
    <dgm:cxn modelId="{DAF7609B-EC41-AF4F-B484-615AAE99560D}" type="presParOf" srcId="{946070DE-EE16-2140-90AB-40767BC7FED2}" destId="{FFCD7558-3873-9A4E-B8E8-64147F900260}" srcOrd="3" destOrd="0" presId="urn:microsoft.com/office/officeart/2005/8/layout/default"/>
    <dgm:cxn modelId="{1C2F78A8-FCE2-764F-97D4-226B26019C8D}" type="presParOf" srcId="{946070DE-EE16-2140-90AB-40767BC7FED2}" destId="{B5A857D1-E542-1D4C-8A5A-98B500667B9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C03032-C6A5-F04F-809C-20842D3B8F57}" type="doc">
      <dgm:prSet loTypeId="urn:microsoft.com/office/officeart/2005/8/layout/bProcess3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921953C-3D55-AC48-BCC1-6737153C3978}">
      <dgm:prSet phldrT="[Text]"/>
      <dgm:spPr/>
      <dgm:t>
        <a:bodyPr/>
        <a:lstStyle/>
        <a:p>
          <a:r>
            <a:rPr lang="en-US" dirty="0"/>
            <a:t>Finish "exploitation" portion of Algorithm</a:t>
          </a:r>
        </a:p>
      </dgm:t>
    </dgm:pt>
    <dgm:pt modelId="{4A2FA167-06F7-B04B-8103-A83E853EDB34}" type="parTrans" cxnId="{FFA7982F-8A70-D04E-9A2C-9D5B841FC930}">
      <dgm:prSet/>
      <dgm:spPr/>
      <dgm:t>
        <a:bodyPr/>
        <a:lstStyle/>
        <a:p>
          <a:endParaRPr lang="en-US"/>
        </a:p>
      </dgm:t>
    </dgm:pt>
    <dgm:pt modelId="{7028A87A-507B-6941-9379-24A80F6AF5B5}" type="sibTrans" cxnId="{FFA7982F-8A70-D04E-9A2C-9D5B841FC930}">
      <dgm:prSet/>
      <dgm:spPr/>
      <dgm:t>
        <a:bodyPr/>
        <a:lstStyle/>
        <a:p>
          <a:endParaRPr lang="en-US"/>
        </a:p>
      </dgm:t>
    </dgm:pt>
    <dgm:pt modelId="{43BBC69C-CC65-144A-B7AD-B057F875FCC6}">
      <dgm:prSet phldrT="[Text]"/>
      <dgm:spPr/>
      <dgm:t>
        <a:bodyPr/>
        <a:lstStyle/>
        <a:p>
          <a:r>
            <a:rPr lang="en-US" dirty="0"/>
            <a:t>Change types of workload</a:t>
          </a:r>
        </a:p>
      </dgm:t>
    </dgm:pt>
    <dgm:pt modelId="{95ED50A6-B6D0-4842-87EC-F21CD8E1480E}" type="parTrans" cxnId="{FBB737CC-3908-084E-A24B-0EB6848AB89F}">
      <dgm:prSet/>
      <dgm:spPr/>
      <dgm:t>
        <a:bodyPr/>
        <a:lstStyle/>
        <a:p>
          <a:endParaRPr lang="en-US"/>
        </a:p>
      </dgm:t>
    </dgm:pt>
    <dgm:pt modelId="{82881ACD-C9A4-6344-8681-02099172450B}" type="sibTrans" cxnId="{FBB737CC-3908-084E-A24B-0EB6848AB89F}">
      <dgm:prSet/>
      <dgm:spPr/>
      <dgm:t>
        <a:bodyPr/>
        <a:lstStyle/>
        <a:p>
          <a:endParaRPr lang="en-US"/>
        </a:p>
      </dgm:t>
    </dgm:pt>
    <dgm:pt modelId="{5CC7725C-31A6-AA46-8CFE-7C41A773C397}">
      <dgm:prSet phldrT="[Text]"/>
      <dgm:spPr/>
      <dgm:t>
        <a:bodyPr/>
        <a:lstStyle/>
        <a:p>
          <a:r>
            <a:rPr lang="en-US" dirty="0"/>
            <a:t>Test different reward functions</a:t>
          </a:r>
        </a:p>
      </dgm:t>
    </dgm:pt>
    <dgm:pt modelId="{C7CB8D99-7A8E-E142-AE8D-2C7C246B208A}" type="parTrans" cxnId="{29F3CAFE-1F39-2C43-AC89-60E7E1451470}">
      <dgm:prSet/>
      <dgm:spPr/>
      <dgm:t>
        <a:bodyPr/>
        <a:lstStyle/>
        <a:p>
          <a:endParaRPr lang="en-US"/>
        </a:p>
      </dgm:t>
    </dgm:pt>
    <dgm:pt modelId="{C16FD7D8-1C31-F543-9DB4-C88324C18E2F}" type="sibTrans" cxnId="{29F3CAFE-1F39-2C43-AC89-60E7E1451470}">
      <dgm:prSet/>
      <dgm:spPr/>
      <dgm:t>
        <a:bodyPr/>
        <a:lstStyle/>
        <a:p>
          <a:endParaRPr lang="en-US"/>
        </a:p>
      </dgm:t>
    </dgm:pt>
    <dgm:pt modelId="{34A4A2B9-838F-A143-970A-4C9B438EBA94}">
      <dgm:prSet phldrT="[Text]"/>
      <dgm:spPr/>
      <dgm:t>
        <a:bodyPr/>
        <a:lstStyle/>
        <a:p>
          <a:r>
            <a:rPr lang="en-US" dirty="0"/>
            <a:t>Use varying workload</a:t>
          </a:r>
        </a:p>
      </dgm:t>
    </dgm:pt>
    <dgm:pt modelId="{39921F41-2352-9B49-86CE-AE1697BAB09B}" type="parTrans" cxnId="{51BC65DC-A38F-9246-9F5E-53150F3B2A46}">
      <dgm:prSet/>
      <dgm:spPr/>
      <dgm:t>
        <a:bodyPr/>
        <a:lstStyle/>
        <a:p>
          <a:endParaRPr lang="en-US"/>
        </a:p>
      </dgm:t>
    </dgm:pt>
    <dgm:pt modelId="{BFC37903-2380-7343-999B-9B245692042B}" type="sibTrans" cxnId="{51BC65DC-A38F-9246-9F5E-53150F3B2A46}">
      <dgm:prSet/>
      <dgm:spPr/>
      <dgm:t>
        <a:bodyPr/>
        <a:lstStyle/>
        <a:p>
          <a:endParaRPr lang="en-US"/>
        </a:p>
      </dgm:t>
    </dgm:pt>
    <dgm:pt modelId="{7F0E9E20-31F3-4042-96D2-DDB0D9F19B6D}">
      <dgm:prSet phldrT="[Text]"/>
      <dgm:spPr/>
      <dgm:t>
        <a:bodyPr/>
        <a:lstStyle/>
        <a:p>
          <a:r>
            <a:rPr lang="en-US" dirty="0"/>
            <a:t>Expand to different applications</a:t>
          </a:r>
        </a:p>
      </dgm:t>
    </dgm:pt>
    <dgm:pt modelId="{9C9B058B-8687-024B-983D-FD35DAF58ACF}" type="parTrans" cxnId="{94A0E272-48E9-1A4C-86DF-358D5646E894}">
      <dgm:prSet/>
      <dgm:spPr/>
      <dgm:t>
        <a:bodyPr/>
        <a:lstStyle/>
        <a:p>
          <a:endParaRPr lang="en-US"/>
        </a:p>
      </dgm:t>
    </dgm:pt>
    <dgm:pt modelId="{1F8ADE1A-340F-EC4A-BAED-918A98219882}" type="sibTrans" cxnId="{94A0E272-48E9-1A4C-86DF-358D5646E894}">
      <dgm:prSet/>
      <dgm:spPr/>
      <dgm:t>
        <a:bodyPr/>
        <a:lstStyle/>
        <a:p>
          <a:endParaRPr lang="en-US"/>
        </a:p>
      </dgm:t>
    </dgm:pt>
    <dgm:pt modelId="{9DD4C22F-C9B1-9F47-BAEB-1D0320AF714C}" type="pres">
      <dgm:prSet presAssocID="{75C03032-C6A5-F04F-809C-20842D3B8F57}" presName="Name0" presStyleCnt="0">
        <dgm:presLayoutVars>
          <dgm:dir/>
          <dgm:resizeHandles val="exact"/>
        </dgm:presLayoutVars>
      </dgm:prSet>
      <dgm:spPr/>
    </dgm:pt>
    <dgm:pt modelId="{4E90E02F-ED34-4342-A1B1-20446E4F28DA}" type="pres">
      <dgm:prSet presAssocID="{E921953C-3D55-AC48-BCC1-6737153C3978}" presName="node" presStyleLbl="node1" presStyleIdx="0" presStyleCnt="5">
        <dgm:presLayoutVars>
          <dgm:bulletEnabled val="1"/>
        </dgm:presLayoutVars>
      </dgm:prSet>
      <dgm:spPr/>
    </dgm:pt>
    <dgm:pt modelId="{30308A3F-E8A0-E041-ACE4-017CF90AD93E}" type="pres">
      <dgm:prSet presAssocID="{7028A87A-507B-6941-9379-24A80F6AF5B5}" presName="sibTrans" presStyleLbl="sibTrans1D1" presStyleIdx="0" presStyleCnt="4"/>
      <dgm:spPr/>
    </dgm:pt>
    <dgm:pt modelId="{074F3FD7-0ABA-ED4D-AA5B-82E6C0662DB9}" type="pres">
      <dgm:prSet presAssocID="{7028A87A-507B-6941-9379-24A80F6AF5B5}" presName="connectorText" presStyleLbl="sibTrans1D1" presStyleIdx="0" presStyleCnt="4"/>
      <dgm:spPr/>
    </dgm:pt>
    <dgm:pt modelId="{A976E60B-9FAF-A147-B3FF-BB7E6AA8776F}" type="pres">
      <dgm:prSet presAssocID="{34A4A2B9-838F-A143-970A-4C9B438EBA94}" presName="node" presStyleLbl="node1" presStyleIdx="1" presStyleCnt="5">
        <dgm:presLayoutVars>
          <dgm:bulletEnabled val="1"/>
        </dgm:presLayoutVars>
      </dgm:prSet>
      <dgm:spPr/>
    </dgm:pt>
    <dgm:pt modelId="{F4C05737-2912-2A4A-82AF-0129635C6DB3}" type="pres">
      <dgm:prSet presAssocID="{BFC37903-2380-7343-999B-9B245692042B}" presName="sibTrans" presStyleLbl="sibTrans1D1" presStyleIdx="1" presStyleCnt="4"/>
      <dgm:spPr/>
    </dgm:pt>
    <dgm:pt modelId="{E608C483-2D64-DD4A-A51C-D49A28F1C3C0}" type="pres">
      <dgm:prSet presAssocID="{BFC37903-2380-7343-999B-9B245692042B}" presName="connectorText" presStyleLbl="sibTrans1D1" presStyleIdx="1" presStyleCnt="4"/>
      <dgm:spPr/>
    </dgm:pt>
    <dgm:pt modelId="{A7139054-4F78-AD46-A206-1D19BABB420D}" type="pres">
      <dgm:prSet presAssocID="{43BBC69C-CC65-144A-B7AD-B057F875FCC6}" presName="node" presStyleLbl="node1" presStyleIdx="2" presStyleCnt="5">
        <dgm:presLayoutVars>
          <dgm:bulletEnabled val="1"/>
        </dgm:presLayoutVars>
      </dgm:prSet>
      <dgm:spPr/>
    </dgm:pt>
    <dgm:pt modelId="{3528AAB8-F066-844B-922F-AF42A5BA8111}" type="pres">
      <dgm:prSet presAssocID="{82881ACD-C9A4-6344-8681-02099172450B}" presName="sibTrans" presStyleLbl="sibTrans1D1" presStyleIdx="2" presStyleCnt="4"/>
      <dgm:spPr/>
    </dgm:pt>
    <dgm:pt modelId="{20332204-B1F1-8245-ACC9-C134E3D5DE8A}" type="pres">
      <dgm:prSet presAssocID="{82881ACD-C9A4-6344-8681-02099172450B}" presName="connectorText" presStyleLbl="sibTrans1D1" presStyleIdx="2" presStyleCnt="4"/>
      <dgm:spPr/>
    </dgm:pt>
    <dgm:pt modelId="{8CA2994C-2903-3546-AAEC-77AB26E3B36A}" type="pres">
      <dgm:prSet presAssocID="{5CC7725C-31A6-AA46-8CFE-7C41A773C397}" presName="node" presStyleLbl="node1" presStyleIdx="3" presStyleCnt="5">
        <dgm:presLayoutVars>
          <dgm:bulletEnabled val="1"/>
        </dgm:presLayoutVars>
      </dgm:prSet>
      <dgm:spPr/>
    </dgm:pt>
    <dgm:pt modelId="{2E8B62DB-030B-C046-803F-E599150430A9}" type="pres">
      <dgm:prSet presAssocID="{C16FD7D8-1C31-F543-9DB4-C88324C18E2F}" presName="sibTrans" presStyleLbl="sibTrans1D1" presStyleIdx="3" presStyleCnt="4"/>
      <dgm:spPr/>
    </dgm:pt>
    <dgm:pt modelId="{CCB20F3B-8CB9-304E-A16D-74AB597D2394}" type="pres">
      <dgm:prSet presAssocID="{C16FD7D8-1C31-F543-9DB4-C88324C18E2F}" presName="connectorText" presStyleLbl="sibTrans1D1" presStyleIdx="3" presStyleCnt="4"/>
      <dgm:spPr/>
    </dgm:pt>
    <dgm:pt modelId="{7EB7ED85-6966-A443-9E1E-E94DDEF82892}" type="pres">
      <dgm:prSet presAssocID="{7F0E9E20-31F3-4042-96D2-DDB0D9F19B6D}" presName="node" presStyleLbl="node1" presStyleIdx="4" presStyleCnt="5">
        <dgm:presLayoutVars>
          <dgm:bulletEnabled val="1"/>
        </dgm:presLayoutVars>
      </dgm:prSet>
      <dgm:spPr/>
    </dgm:pt>
  </dgm:ptLst>
  <dgm:cxnLst>
    <dgm:cxn modelId="{BE0F0906-12B3-CC4C-BB47-9A9D707346C3}" type="presOf" srcId="{43BBC69C-CC65-144A-B7AD-B057F875FCC6}" destId="{A7139054-4F78-AD46-A206-1D19BABB420D}" srcOrd="0" destOrd="0" presId="urn:microsoft.com/office/officeart/2005/8/layout/bProcess3"/>
    <dgm:cxn modelId="{9858310B-C3D2-514A-8E71-38F707D05332}" type="presOf" srcId="{BFC37903-2380-7343-999B-9B245692042B}" destId="{F4C05737-2912-2A4A-82AF-0129635C6DB3}" srcOrd="0" destOrd="0" presId="urn:microsoft.com/office/officeart/2005/8/layout/bProcess3"/>
    <dgm:cxn modelId="{C93E2710-C0B7-FA44-BA96-F22A26A0779A}" type="presOf" srcId="{C16FD7D8-1C31-F543-9DB4-C88324C18E2F}" destId="{2E8B62DB-030B-C046-803F-E599150430A9}" srcOrd="0" destOrd="0" presId="urn:microsoft.com/office/officeart/2005/8/layout/bProcess3"/>
    <dgm:cxn modelId="{6D394A14-7715-BF43-8E18-AE8FC775D87A}" type="presOf" srcId="{7028A87A-507B-6941-9379-24A80F6AF5B5}" destId="{074F3FD7-0ABA-ED4D-AA5B-82E6C0662DB9}" srcOrd="1" destOrd="0" presId="urn:microsoft.com/office/officeart/2005/8/layout/bProcess3"/>
    <dgm:cxn modelId="{B2B3DF22-8E20-0647-AA6C-E7585EC5CA35}" type="presOf" srcId="{34A4A2B9-838F-A143-970A-4C9B438EBA94}" destId="{A976E60B-9FAF-A147-B3FF-BB7E6AA8776F}" srcOrd="0" destOrd="0" presId="urn:microsoft.com/office/officeart/2005/8/layout/bProcess3"/>
    <dgm:cxn modelId="{E428572B-3928-DB4A-9FC5-687F92CAE1CB}" type="presOf" srcId="{C16FD7D8-1C31-F543-9DB4-C88324C18E2F}" destId="{CCB20F3B-8CB9-304E-A16D-74AB597D2394}" srcOrd="1" destOrd="0" presId="urn:microsoft.com/office/officeart/2005/8/layout/bProcess3"/>
    <dgm:cxn modelId="{FFA7982F-8A70-D04E-9A2C-9D5B841FC930}" srcId="{75C03032-C6A5-F04F-809C-20842D3B8F57}" destId="{E921953C-3D55-AC48-BCC1-6737153C3978}" srcOrd="0" destOrd="0" parTransId="{4A2FA167-06F7-B04B-8103-A83E853EDB34}" sibTransId="{7028A87A-507B-6941-9379-24A80F6AF5B5}"/>
    <dgm:cxn modelId="{20A35730-19EB-ED46-B430-6E59546B3B26}" type="presOf" srcId="{82881ACD-C9A4-6344-8681-02099172450B}" destId="{20332204-B1F1-8245-ACC9-C134E3D5DE8A}" srcOrd="1" destOrd="0" presId="urn:microsoft.com/office/officeart/2005/8/layout/bProcess3"/>
    <dgm:cxn modelId="{28F5A33D-D25F-0247-80F9-18D9B6B56DA8}" type="presOf" srcId="{75C03032-C6A5-F04F-809C-20842D3B8F57}" destId="{9DD4C22F-C9B1-9F47-BAEB-1D0320AF714C}" srcOrd="0" destOrd="0" presId="urn:microsoft.com/office/officeart/2005/8/layout/bProcess3"/>
    <dgm:cxn modelId="{FB2A054D-5479-D545-BE77-2FD82FC11CBF}" type="presOf" srcId="{BFC37903-2380-7343-999B-9B245692042B}" destId="{E608C483-2D64-DD4A-A51C-D49A28F1C3C0}" srcOrd="1" destOrd="0" presId="urn:microsoft.com/office/officeart/2005/8/layout/bProcess3"/>
    <dgm:cxn modelId="{94A0E272-48E9-1A4C-86DF-358D5646E894}" srcId="{75C03032-C6A5-F04F-809C-20842D3B8F57}" destId="{7F0E9E20-31F3-4042-96D2-DDB0D9F19B6D}" srcOrd="4" destOrd="0" parTransId="{9C9B058B-8687-024B-983D-FD35DAF58ACF}" sibTransId="{1F8ADE1A-340F-EC4A-BAED-918A98219882}"/>
    <dgm:cxn modelId="{11B6148D-5191-7E43-8FE0-A58C6975E8EA}" type="presOf" srcId="{7F0E9E20-31F3-4042-96D2-DDB0D9F19B6D}" destId="{7EB7ED85-6966-A443-9E1E-E94DDEF82892}" srcOrd="0" destOrd="0" presId="urn:microsoft.com/office/officeart/2005/8/layout/bProcess3"/>
    <dgm:cxn modelId="{59ACEFA0-982A-6F4C-B0F6-5D0103DFE6DB}" type="presOf" srcId="{5CC7725C-31A6-AA46-8CFE-7C41A773C397}" destId="{8CA2994C-2903-3546-AAEC-77AB26E3B36A}" srcOrd="0" destOrd="0" presId="urn:microsoft.com/office/officeart/2005/8/layout/bProcess3"/>
    <dgm:cxn modelId="{FBB737CC-3908-084E-A24B-0EB6848AB89F}" srcId="{75C03032-C6A5-F04F-809C-20842D3B8F57}" destId="{43BBC69C-CC65-144A-B7AD-B057F875FCC6}" srcOrd="2" destOrd="0" parTransId="{95ED50A6-B6D0-4842-87EC-F21CD8E1480E}" sibTransId="{82881ACD-C9A4-6344-8681-02099172450B}"/>
    <dgm:cxn modelId="{512DA8D1-C8C8-1948-B817-BA9E14C7582A}" type="presOf" srcId="{82881ACD-C9A4-6344-8681-02099172450B}" destId="{3528AAB8-F066-844B-922F-AF42A5BA8111}" srcOrd="0" destOrd="0" presId="urn:microsoft.com/office/officeart/2005/8/layout/bProcess3"/>
    <dgm:cxn modelId="{51BC65DC-A38F-9246-9F5E-53150F3B2A46}" srcId="{75C03032-C6A5-F04F-809C-20842D3B8F57}" destId="{34A4A2B9-838F-A143-970A-4C9B438EBA94}" srcOrd="1" destOrd="0" parTransId="{39921F41-2352-9B49-86CE-AE1697BAB09B}" sibTransId="{BFC37903-2380-7343-999B-9B245692042B}"/>
    <dgm:cxn modelId="{6AE28FEC-7947-F442-993D-BD8A90D2C863}" type="presOf" srcId="{7028A87A-507B-6941-9379-24A80F6AF5B5}" destId="{30308A3F-E8A0-E041-ACE4-017CF90AD93E}" srcOrd="0" destOrd="0" presId="urn:microsoft.com/office/officeart/2005/8/layout/bProcess3"/>
    <dgm:cxn modelId="{5A747CFB-4291-994D-9F0C-3D3A88AF66C8}" type="presOf" srcId="{E921953C-3D55-AC48-BCC1-6737153C3978}" destId="{4E90E02F-ED34-4342-A1B1-20446E4F28DA}" srcOrd="0" destOrd="0" presId="urn:microsoft.com/office/officeart/2005/8/layout/bProcess3"/>
    <dgm:cxn modelId="{29F3CAFE-1F39-2C43-AC89-60E7E1451470}" srcId="{75C03032-C6A5-F04F-809C-20842D3B8F57}" destId="{5CC7725C-31A6-AA46-8CFE-7C41A773C397}" srcOrd="3" destOrd="0" parTransId="{C7CB8D99-7A8E-E142-AE8D-2C7C246B208A}" sibTransId="{C16FD7D8-1C31-F543-9DB4-C88324C18E2F}"/>
    <dgm:cxn modelId="{06A611EE-D590-2D4D-989C-C2985D67F5FA}" type="presParOf" srcId="{9DD4C22F-C9B1-9F47-BAEB-1D0320AF714C}" destId="{4E90E02F-ED34-4342-A1B1-20446E4F28DA}" srcOrd="0" destOrd="0" presId="urn:microsoft.com/office/officeart/2005/8/layout/bProcess3"/>
    <dgm:cxn modelId="{2320F550-E60A-7A47-A83C-F7E4EFB3E34A}" type="presParOf" srcId="{9DD4C22F-C9B1-9F47-BAEB-1D0320AF714C}" destId="{30308A3F-E8A0-E041-ACE4-017CF90AD93E}" srcOrd="1" destOrd="0" presId="urn:microsoft.com/office/officeart/2005/8/layout/bProcess3"/>
    <dgm:cxn modelId="{B8CFC6AF-F7CC-CE46-B05C-BB24948667AE}" type="presParOf" srcId="{30308A3F-E8A0-E041-ACE4-017CF90AD93E}" destId="{074F3FD7-0ABA-ED4D-AA5B-82E6C0662DB9}" srcOrd="0" destOrd="0" presId="urn:microsoft.com/office/officeart/2005/8/layout/bProcess3"/>
    <dgm:cxn modelId="{8B514446-CD26-CD49-9C1E-732BAD9EF45A}" type="presParOf" srcId="{9DD4C22F-C9B1-9F47-BAEB-1D0320AF714C}" destId="{A976E60B-9FAF-A147-B3FF-BB7E6AA8776F}" srcOrd="2" destOrd="0" presId="urn:microsoft.com/office/officeart/2005/8/layout/bProcess3"/>
    <dgm:cxn modelId="{48D0E321-8FED-3F41-A7EA-4BD872697934}" type="presParOf" srcId="{9DD4C22F-C9B1-9F47-BAEB-1D0320AF714C}" destId="{F4C05737-2912-2A4A-82AF-0129635C6DB3}" srcOrd="3" destOrd="0" presId="urn:microsoft.com/office/officeart/2005/8/layout/bProcess3"/>
    <dgm:cxn modelId="{8B45D56E-F510-BB4A-B389-57273BFE1C10}" type="presParOf" srcId="{F4C05737-2912-2A4A-82AF-0129635C6DB3}" destId="{E608C483-2D64-DD4A-A51C-D49A28F1C3C0}" srcOrd="0" destOrd="0" presId="urn:microsoft.com/office/officeart/2005/8/layout/bProcess3"/>
    <dgm:cxn modelId="{1BC45E33-BE7C-1945-BFA5-6E7644716E9E}" type="presParOf" srcId="{9DD4C22F-C9B1-9F47-BAEB-1D0320AF714C}" destId="{A7139054-4F78-AD46-A206-1D19BABB420D}" srcOrd="4" destOrd="0" presId="urn:microsoft.com/office/officeart/2005/8/layout/bProcess3"/>
    <dgm:cxn modelId="{FE45F410-B0CE-2047-B371-50A1F635C411}" type="presParOf" srcId="{9DD4C22F-C9B1-9F47-BAEB-1D0320AF714C}" destId="{3528AAB8-F066-844B-922F-AF42A5BA8111}" srcOrd="5" destOrd="0" presId="urn:microsoft.com/office/officeart/2005/8/layout/bProcess3"/>
    <dgm:cxn modelId="{20056AF0-DA90-944D-A433-CDA233156874}" type="presParOf" srcId="{3528AAB8-F066-844B-922F-AF42A5BA8111}" destId="{20332204-B1F1-8245-ACC9-C134E3D5DE8A}" srcOrd="0" destOrd="0" presId="urn:microsoft.com/office/officeart/2005/8/layout/bProcess3"/>
    <dgm:cxn modelId="{AEDD12B1-3900-6442-BB64-2EE08FF6D56F}" type="presParOf" srcId="{9DD4C22F-C9B1-9F47-BAEB-1D0320AF714C}" destId="{8CA2994C-2903-3546-AAEC-77AB26E3B36A}" srcOrd="6" destOrd="0" presId="urn:microsoft.com/office/officeart/2005/8/layout/bProcess3"/>
    <dgm:cxn modelId="{EE411844-39F2-DB4E-BCA0-E9D7C12636AE}" type="presParOf" srcId="{9DD4C22F-C9B1-9F47-BAEB-1D0320AF714C}" destId="{2E8B62DB-030B-C046-803F-E599150430A9}" srcOrd="7" destOrd="0" presId="urn:microsoft.com/office/officeart/2005/8/layout/bProcess3"/>
    <dgm:cxn modelId="{9D9B2C2B-FDA4-D24E-8496-3CD751F8FE68}" type="presParOf" srcId="{2E8B62DB-030B-C046-803F-E599150430A9}" destId="{CCB20F3B-8CB9-304E-A16D-74AB597D2394}" srcOrd="0" destOrd="0" presId="urn:microsoft.com/office/officeart/2005/8/layout/bProcess3"/>
    <dgm:cxn modelId="{F3469350-7EAC-8643-8F88-D5206101C427}" type="presParOf" srcId="{9DD4C22F-C9B1-9F47-BAEB-1D0320AF714C}" destId="{7EB7ED85-6966-A443-9E1E-E94DDEF82892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EEDEE-0523-7246-AE05-5405B3BB6C23}">
      <dsp:nvSpPr>
        <dsp:cNvPr id="0" name=""/>
        <dsp:cNvSpPr/>
      </dsp:nvSpPr>
      <dsp:spPr>
        <a:xfrm>
          <a:off x="6052" y="1748171"/>
          <a:ext cx="1809043" cy="1085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All subsystems created</a:t>
          </a:r>
        </a:p>
      </dsp:txBody>
      <dsp:txXfrm>
        <a:off x="37843" y="1779962"/>
        <a:ext cx="1745461" cy="1021844"/>
      </dsp:txXfrm>
    </dsp:sp>
    <dsp:sp modelId="{D3B17593-33AB-6547-9CDB-974F29B1448B}">
      <dsp:nvSpPr>
        <dsp:cNvPr id="0" name=""/>
        <dsp:cNvSpPr/>
      </dsp:nvSpPr>
      <dsp:spPr>
        <a:xfrm>
          <a:off x="1996000" y="2066563"/>
          <a:ext cx="383517" cy="448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bg1"/>
            </a:solidFill>
          </a:endParaRPr>
        </a:p>
      </dsp:txBody>
      <dsp:txXfrm>
        <a:off x="1996000" y="2156291"/>
        <a:ext cx="268462" cy="269186"/>
      </dsp:txXfrm>
    </dsp:sp>
    <dsp:sp modelId="{6A89F9A5-6F54-264C-ACCA-E7EEC8371AA7}">
      <dsp:nvSpPr>
        <dsp:cNvPr id="0" name=""/>
        <dsp:cNvSpPr/>
      </dsp:nvSpPr>
      <dsp:spPr>
        <a:xfrm>
          <a:off x="2538713" y="1748171"/>
          <a:ext cx="1809043" cy="1085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Thresholding Algorithm</a:t>
          </a:r>
          <a:endParaRPr lang="en-US" sz="1900" kern="1200" dirty="0"/>
        </a:p>
      </dsp:txBody>
      <dsp:txXfrm>
        <a:off x="2570504" y="1779962"/>
        <a:ext cx="1745461" cy="1021844"/>
      </dsp:txXfrm>
    </dsp:sp>
    <dsp:sp modelId="{25510297-BA02-EF40-B938-48B72788EF62}">
      <dsp:nvSpPr>
        <dsp:cNvPr id="0" name=""/>
        <dsp:cNvSpPr/>
      </dsp:nvSpPr>
      <dsp:spPr>
        <a:xfrm>
          <a:off x="4528661" y="2066563"/>
          <a:ext cx="383517" cy="448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bg1"/>
            </a:solidFill>
          </a:endParaRPr>
        </a:p>
      </dsp:txBody>
      <dsp:txXfrm>
        <a:off x="4528661" y="2156291"/>
        <a:ext cx="268462" cy="269186"/>
      </dsp:txXfrm>
    </dsp:sp>
    <dsp:sp modelId="{357EA845-137E-F547-8B66-6453BBC49212}">
      <dsp:nvSpPr>
        <dsp:cNvPr id="0" name=""/>
        <dsp:cNvSpPr/>
      </dsp:nvSpPr>
      <dsp:spPr>
        <a:xfrm>
          <a:off x="5071374" y="1748171"/>
          <a:ext cx="1809043" cy="1085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Using subsystems in </a:t>
          </a:r>
          <a:r>
            <a:rPr lang="en-US" sz="1900" b="1" kern="1200" dirty="0"/>
            <a:t>RL algorithm</a:t>
          </a:r>
        </a:p>
      </dsp:txBody>
      <dsp:txXfrm>
        <a:off x="5103165" y="1779962"/>
        <a:ext cx="1745461" cy="1021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29486-F27F-1B4C-98A9-328E904CED85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Varying workload</a:t>
          </a:r>
        </a:p>
      </dsp:txBody>
      <dsp:txXfrm>
        <a:off x="744" y="145603"/>
        <a:ext cx="2902148" cy="1741289"/>
      </dsp:txXfrm>
    </dsp:sp>
    <dsp:sp modelId="{E3A48D43-1713-6D40-88F1-602732DE4AC2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Different </a:t>
          </a:r>
          <a:r>
            <a:rPr lang="en-US" sz="3000" b="1" kern="1200" dirty="0"/>
            <a:t>types </a:t>
          </a:r>
          <a:r>
            <a:rPr lang="en-US" sz="3000" b="0" kern="1200" dirty="0"/>
            <a:t>of workload</a:t>
          </a:r>
          <a:endParaRPr lang="en-US" sz="3000" kern="1200" dirty="0"/>
        </a:p>
      </dsp:txBody>
      <dsp:txXfrm>
        <a:off x="3193107" y="145603"/>
        <a:ext cx="2902148" cy="1741289"/>
      </dsp:txXfrm>
    </dsp:sp>
    <dsp:sp modelId="{B5A857D1-E542-1D4C-8A5A-98B500667B9C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Testing different reward functions</a:t>
          </a:r>
          <a:endParaRPr lang="en-US" sz="3000" kern="1200" dirty="0"/>
        </a:p>
      </dsp:txBody>
      <dsp:txXfrm>
        <a:off x="1596925" y="2177107"/>
        <a:ext cx="2902148" cy="1741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08A3F-E8A0-E041-ACE4-017CF90AD93E}">
      <dsp:nvSpPr>
        <dsp:cNvPr id="0" name=""/>
        <dsp:cNvSpPr/>
      </dsp:nvSpPr>
      <dsp:spPr>
        <a:xfrm>
          <a:off x="2098310" y="1117043"/>
          <a:ext cx="45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145" y="45720"/>
              </a:lnTo>
            </a:path>
          </a:pathLst>
        </a:custGeom>
        <a:noFill/>
        <a:ln w="9525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1839" y="1160354"/>
        <a:ext cx="24087" cy="4817"/>
      </dsp:txXfrm>
    </dsp:sp>
    <dsp:sp modelId="{4E90E02F-ED34-4342-A1B1-20446E4F28DA}">
      <dsp:nvSpPr>
        <dsp:cNvPr id="0" name=""/>
        <dsp:cNvSpPr/>
      </dsp:nvSpPr>
      <dsp:spPr>
        <a:xfrm>
          <a:off x="5564" y="534399"/>
          <a:ext cx="2094546" cy="1256727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Finish "exploitation" portion of Algorithm</a:t>
          </a:r>
        </a:p>
      </dsp:txBody>
      <dsp:txXfrm>
        <a:off x="5564" y="534399"/>
        <a:ext cx="2094546" cy="1256727"/>
      </dsp:txXfrm>
    </dsp:sp>
    <dsp:sp modelId="{F4C05737-2912-2A4A-82AF-0129635C6DB3}">
      <dsp:nvSpPr>
        <dsp:cNvPr id="0" name=""/>
        <dsp:cNvSpPr/>
      </dsp:nvSpPr>
      <dsp:spPr>
        <a:xfrm>
          <a:off x="4674602" y="1117043"/>
          <a:ext cx="45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145" y="45720"/>
              </a:lnTo>
            </a:path>
          </a:pathLst>
        </a:custGeom>
        <a:noFill/>
        <a:ln w="9525" cap="flat" cmpd="sng" algn="ctr">
          <a:solidFill>
            <a:schemeClr val="accent2">
              <a:shade val="90000"/>
              <a:hueOff val="-11950"/>
              <a:satOff val="-1402"/>
              <a:lumOff val="76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8131" y="1160354"/>
        <a:ext cx="24087" cy="4817"/>
      </dsp:txXfrm>
    </dsp:sp>
    <dsp:sp modelId="{A976E60B-9FAF-A147-B3FF-BB7E6AA8776F}">
      <dsp:nvSpPr>
        <dsp:cNvPr id="0" name=""/>
        <dsp:cNvSpPr/>
      </dsp:nvSpPr>
      <dsp:spPr>
        <a:xfrm>
          <a:off x="2581856" y="534399"/>
          <a:ext cx="2094546" cy="1256727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8968"/>
                <a:satOff val="-1006"/>
                <a:lumOff val="642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-8968"/>
                <a:satOff val="-1006"/>
                <a:lumOff val="642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varying workload</a:t>
          </a:r>
        </a:p>
      </dsp:txBody>
      <dsp:txXfrm>
        <a:off x="2581856" y="534399"/>
        <a:ext cx="2094546" cy="1256727"/>
      </dsp:txXfrm>
    </dsp:sp>
    <dsp:sp modelId="{3528AAB8-F066-844B-922F-AF42A5BA8111}">
      <dsp:nvSpPr>
        <dsp:cNvPr id="0" name=""/>
        <dsp:cNvSpPr/>
      </dsp:nvSpPr>
      <dsp:spPr>
        <a:xfrm>
          <a:off x="1052837" y="1789327"/>
          <a:ext cx="5152584" cy="451145"/>
        </a:xfrm>
        <a:custGeom>
          <a:avLst/>
          <a:gdLst/>
          <a:ahLst/>
          <a:cxnLst/>
          <a:rect l="0" t="0" r="0" b="0"/>
          <a:pathLst>
            <a:path>
              <a:moveTo>
                <a:pt x="5152584" y="0"/>
              </a:moveTo>
              <a:lnTo>
                <a:pt x="5152584" y="242672"/>
              </a:lnTo>
              <a:lnTo>
                <a:pt x="0" y="242672"/>
              </a:lnTo>
              <a:lnTo>
                <a:pt x="0" y="451145"/>
              </a:lnTo>
            </a:path>
          </a:pathLst>
        </a:custGeom>
        <a:noFill/>
        <a:ln w="9525" cap="flat" cmpd="sng" algn="ctr">
          <a:solidFill>
            <a:schemeClr val="accent2">
              <a:shade val="90000"/>
              <a:hueOff val="-23901"/>
              <a:satOff val="-2805"/>
              <a:lumOff val="153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9753" y="2012491"/>
        <a:ext cx="258752" cy="4817"/>
      </dsp:txXfrm>
    </dsp:sp>
    <dsp:sp modelId="{A7139054-4F78-AD46-A206-1D19BABB420D}">
      <dsp:nvSpPr>
        <dsp:cNvPr id="0" name=""/>
        <dsp:cNvSpPr/>
      </dsp:nvSpPr>
      <dsp:spPr>
        <a:xfrm>
          <a:off x="5158148" y="534399"/>
          <a:ext cx="2094546" cy="1256727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Change types of workload</a:t>
          </a:r>
        </a:p>
      </dsp:txBody>
      <dsp:txXfrm>
        <a:off x="5158148" y="534399"/>
        <a:ext cx="2094546" cy="1256727"/>
      </dsp:txXfrm>
    </dsp:sp>
    <dsp:sp modelId="{2E8B62DB-030B-C046-803F-E599150430A9}">
      <dsp:nvSpPr>
        <dsp:cNvPr id="0" name=""/>
        <dsp:cNvSpPr/>
      </dsp:nvSpPr>
      <dsp:spPr>
        <a:xfrm>
          <a:off x="2098310" y="2855516"/>
          <a:ext cx="45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145" y="45720"/>
              </a:lnTo>
            </a:path>
          </a:pathLst>
        </a:custGeom>
        <a:noFill/>
        <a:ln w="9525" cap="flat" cmpd="sng" algn="ctr">
          <a:solidFill>
            <a:schemeClr val="accent2">
              <a:shade val="90000"/>
              <a:hueOff val="-35851"/>
              <a:satOff val="-4207"/>
              <a:lumOff val="2301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1839" y="2898828"/>
        <a:ext cx="24087" cy="4817"/>
      </dsp:txXfrm>
    </dsp:sp>
    <dsp:sp modelId="{8CA2994C-2903-3546-AAEC-77AB26E3B36A}">
      <dsp:nvSpPr>
        <dsp:cNvPr id="0" name=""/>
        <dsp:cNvSpPr/>
      </dsp:nvSpPr>
      <dsp:spPr>
        <a:xfrm>
          <a:off x="5564" y="2272872"/>
          <a:ext cx="2094546" cy="1256727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26904"/>
                <a:satOff val="-3018"/>
                <a:lumOff val="1926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-26904"/>
                <a:satOff val="-3018"/>
                <a:lumOff val="1926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different reward functions</a:t>
          </a:r>
        </a:p>
      </dsp:txBody>
      <dsp:txXfrm>
        <a:off x="5564" y="2272872"/>
        <a:ext cx="2094546" cy="1256727"/>
      </dsp:txXfrm>
    </dsp:sp>
    <dsp:sp modelId="{7EB7ED85-6966-A443-9E1E-E94DDEF82892}">
      <dsp:nvSpPr>
        <dsp:cNvPr id="0" name=""/>
        <dsp:cNvSpPr/>
      </dsp:nvSpPr>
      <dsp:spPr>
        <a:xfrm>
          <a:off x="2581856" y="2272872"/>
          <a:ext cx="2094546" cy="1256727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Expand to different applications</a:t>
          </a:r>
        </a:p>
      </dsp:txBody>
      <dsp:txXfrm>
        <a:off x="2581856" y="2272872"/>
        <a:ext cx="2094546" cy="1256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966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887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817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Team 71: Microservices Management for Distributed Computation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Bi-Weekly Update 1</a:t>
            </a:r>
            <a:br>
              <a:rPr lang="en-US" dirty="0"/>
            </a:br>
            <a:r>
              <a:rPr lang="en-US" sz="2455" dirty="0"/>
              <a:t>Elizabeth Weichel</a:t>
            </a:r>
            <a:br>
              <a:rPr lang="en-US" sz="2455" dirty="0"/>
            </a:br>
            <a:r>
              <a:rPr lang="en-US" sz="2455" dirty="0"/>
              <a:t>Sponsor: Dr. Srinivas </a:t>
            </a:r>
            <a:r>
              <a:rPr lang="en-US" sz="2455" dirty="0" err="1"/>
              <a:t>Shakkottai</a:t>
            </a:r>
            <a:br>
              <a:rPr lang="en-US" sz="2455" dirty="0"/>
            </a:br>
            <a:r>
              <a:rPr lang="en-US" sz="2455" dirty="0"/>
              <a:t>PhD: </a:t>
            </a:r>
            <a:r>
              <a:rPr lang="en-US" sz="2455" dirty="0" err="1"/>
              <a:t>Ujwal</a:t>
            </a:r>
            <a:r>
              <a:rPr lang="en-US" sz="2455" dirty="0"/>
              <a:t> </a:t>
            </a:r>
            <a:r>
              <a:rPr lang="en-US" sz="2455" dirty="0" err="1"/>
              <a:t>Dinesha</a:t>
            </a:r>
            <a:br>
              <a:rPr lang="en-US" sz="2455" dirty="0"/>
            </a:br>
            <a:r>
              <a:rPr lang="en-US" sz="2455" dirty="0"/>
              <a:t>Master’s: </a:t>
            </a:r>
            <a:r>
              <a:rPr lang="en-US" sz="2455" dirty="0" err="1"/>
              <a:t>Prathik</a:t>
            </a:r>
            <a:r>
              <a:rPr lang="en-US" sz="2455" dirty="0"/>
              <a:t> Vijaykumar</a:t>
            </a:r>
            <a:br>
              <a:rPr lang="en-US" sz="2455" dirty="0"/>
            </a:br>
            <a:r>
              <a:rPr lang="en-US" sz="2455" dirty="0"/>
              <a:t>TA: TA Name</a:t>
            </a:r>
            <a:br>
              <a:rPr lang="en-US" sz="2455" dirty="0"/>
            </a:br>
            <a:endParaRPr sz="2455" dirty="0"/>
          </a:p>
        </p:txBody>
      </p:sp>
      <p:sp>
        <p:nvSpPr>
          <p:cNvPr id="55" name="Google Shape;55;p1"/>
          <p:cNvSpPr/>
          <p:nvPr/>
        </p:nvSpPr>
        <p:spPr>
          <a:xfrm>
            <a:off x="3" y="0"/>
            <a:ext cx="6099346" cy="6111425"/>
          </a:xfrm>
          <a:prstGeom prst="diagStripe">
            <a:avLst>
              <a:gd name="adj" fmla="val 2899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Questions?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 lang="en-US"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457200" y="2049275"/>
            <a:ext cx="3883306" cy="4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000" dirty="0"/>
              <a:t>Autoscaling the CPU resources assigned to different containers</a:t>
            </a:r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en-US" sz="2000" dirty="0"/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000" dirty="0"/>
              <a:t>Thresholding algorithm updates CPU assignment to </a:t>
            </a:r>
            <a:r>
              <a:rPr lang="en-US" sz="2000" b="1" dirty="0"/>
              <a:t>one </a:t>
            </a:r>
            <a:r>
              <a:rPr lang="en-US" sz="2000" dirty="0"/>
              <a:t>container and scales based on e-e latency</a:t>
            </a:r>
            <a:endParaRPr lang="en-US" sz="1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A7AECDA-ECA5-8CB9-7FAB-49F1DB4521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803948"/>
              </p:ext>
            </p:extLst>
          </p:nvPr>
        </p:nvGraphicFramePr>
        <p:xfrm>
          <a:off x="4239027" y="1909459"/>
          <a:ext cx="4538072" cy="3095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Overview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6B88F7-75A3-A9B6-0B43-214EB50A5A79}"/>
              </a:ext>
            </a:extLst>
          </p:cNvPr>
          <p:cNvGrpSpPr/>
          <p:nvPr/>
        </p:nvGrpSpPr>
        <p:grpSpPr>
          <a:xfrm>
            <a:off x="1165609" y="2125187"/>
            <a:ext cx="7013746" cy="4115721"/>
            <a:chOff x="1165609" y="2412719"/>
            <a:chExt cx="7013746" cy="38520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96D37E-E8CC-F8A7-6EC9-6A15EDF6A9DD}"/>
                </a:ext>
              </a:extLst>
            </p:cNvPr>
            <p:cNvGrpSpPr/>
            <p:nvPr/>
          </p:nvGrpSpPr>
          <p:grpSpPr>
            <a:xfrm>
              <a:off x="1165609" y="2412719"/>
              <a:ext cx="7013746" cy="3852011"/>
              <a:chOff x="934498" y="2583539"/>
              <a:chExt cx="7013746" cy="3852011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731B236-EF53-3715-2C45-0A828C4B79F8}"/>
                  </a:ext>
                </a:extLst>
              </p:cNvPr>
              <p:cNvSpPr/>
              <p:nvPr/>
            </p:nvSpPr>
            <p:spPr>
              <a:xfrm>
                <a:off x="3466681" y="2583539"/>
                <a:ext cx="1949380" cy="15403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Reading as </a:t>
                </a:r>
                <a:r>
                  <a:rPr lang="en-US" b="1" dirty="0"/>
                  <a:t>input</a:t>
                </a:r>
                <a:r>
                  <a:rPr lang="en-US" dirty="0"/>
                  <a:t> the e-e latency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AC7325-C6B2-FF1D-568B-04DB2FF1DA33}"/>
                  </a:ext>
                </a:extLst>
              </p:cNvPr>
              <p:cNvSpPr/>
              <p:nvPr/>
            </p:nvSpPr>
            <p:spPr>
              <a:xfrm>
                <a:off x="5998864" y="3886184"/>
                <a:ext cx="1949380" cy="15403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Updating reward for container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A8F8AC8-710D-7B5C-318D-13444089FF3D}"/>
                  </a:ext>
                </a:extLst>
              </p:cNvPr>
              <p:cNvSpPr/>
              <p:nvPr/>
            </p:nvSpPr>
            <p:spPr>
              <a:xfrm>
                <a:off x="3476730" y="4895229"/>
                <a:ext cx="1949380" cy="15403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Performing as </a:t>
                </a:r>
                <a:r>
                  <a:rPr lang="en-US" b="1" dirty="0"/>
                  <a:t>output </a:t>
                </a:r>
                <a:r>
                  <a:rPr lang="en-US" dirty="0"/>
                  <a:t>CPU% update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130A3B-838C-C8B9-F22D-A2A6F8F54E06}"/>
                  </a:ext>
                </a:extLst>
              </p:cNvPr>
              <p:cNvSpPr/>
              <p:nvPr/>
            </p:nvSpPr>
            <p:spPr>
              <a:xfrm>
                <a:off x="934498" y="3886184"/>
                <a:ext cx="1949380" cy="15403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Generating workload</a:t>
                </a:r>
              </a:p>
            </p:txBody>
          </p:sp>
        </p:grp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53F342F0-0BE2-6868-01C1-30F5F734B76A}"/>
                </a:ext>
              </a:extLst>
            </p:cNvPr>
            <p:cNvCxnSpPr>
              <a:cxnSpLocks/>
              <a:stCxn id="6" idx="7"/>
              <a:endCxn id="3" idx="2"/>
            </p:cNvCxnSpPr>
            <p:nvPr/>
          </p:nvCxnSpPr>
          <p:spPr>
            <a:xfrm rot="5400000" flipH="1" flipV="1">
              <a:off x="2884621" y="3127769"/>
              <a:ext cx="758060" cy="868283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24C30F04-AB32-C035-2FD5-808A6A4EC3A4}"/>
                </a:ext>
              </a:extLst>
            </p:cNvPr>
            <p:cNvCxnSpPr>
              <a:cxnSpLocks/>
              <a:stCxn id="3" idx="6"/>
              <a:endCxn id="4" idx="1"/>
            </p:cNvCxnSpPr>
            <p:nvPr/>
          </p:nvCxnSpPr>
          <p:spPr>
            <a:xfrm>
              <a:off x="5647172" y="3182880"/>
              <a:ext cx="868283" cy="758060"/>
            </a:xfrm>
            <a:prstGeom prst="curvedConnector2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32C362A2-D241-BBAC-DAAF-F9AA6A4D73D9}"/>
                </a:ext>
              </a:extLst>
            </p:cNvPr>
            <p:cNvCxnSpPr>
              <a:cxnSpLocks/>
              <a:stCxn id="4" idx="3"/>
              <a:endCxn id="5" idx="6"/>
            </p:cNvCxnSpPr>
            <p:nvPr/>
          </p:nvCxnSpPr>
          <p:spPr>
            <a:xfrm rot="5400000">
              <a:off x="5854109" y="4833223"/>
              <a:ext cx="464459" cy="858234"/>
            </a:xfrm>
            <a:prstGeom prst="curvedConnector2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C7E894F2-025C-24C8-7F6D-E42BC6430BB3}"/>
                </a:ext>
              </a:extLst>
            </p:cNvPr>
            <p:cNvCxnSpPr>
              <a:cxnSpLocks/>
              <a:stCxn id="5" idx="2"/>
              <a:endCxn id="6" idx="5"/>
            </p:cNvCxnSpPr>
            <p:nvPr/>
          </p:nvCxnSpPr>
          <p:spPr>
            <a:xfrm rot="10800000">
              <a:off x="2829509" y="5030110"/>
              <a:ext cx="878332" cy="464459"/>
            </a:xfrm>
            <a:prstGeom prst="curved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51F37F2-6C84-CBAD-E025-118BFD1CFEF7}"/>
              </a:ext>
            </a:extLst>
          </p:cNvPr>
          <p:cNvSpPr txBox="1"/>
          <p:nvPr/>
        </p:nvSpPr>
        <p:spPr>
          <a:xfrm>
            <a:off x="964645" y="4657363"/>
            <a:ext cx="22990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</a:t>
            </a:r>
            <a:r>
              <a:rPr lang="en-US" sz="1400" dirty="0" err="1"/>
              <a:t>os.popen</a:t>
            </a:r>
            <a:r>
              <a:rPr lang="en-US" sz="1400" dirty="0"/>
              <a:t> to communicate with terminal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43A83-D396-78CE-730C-959AB3B67E95}"/>
              </a:ext>
            </a:extLst>
          </p:cNvPr>
          <p:cNvSpPr txBox="1"/>
          <p:nvPr/>
        </p:nvSpPr>
        <p:spPr>
          <a:xfrm>
            <a:off x="3498890" y="3448810"/>
            <a:ext cx="236728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.</a:t>
            </a:r>
            <a:r>
              <a:rPr lang="en-US" sz="1400" dirty="0" err="1"/>
              <a:t>readlines</a:t>
            </a:r>
            <a:r>
              <a:rPr lang="en-US" sz="1400" dirty="0"/>
              <a:t>() to read in e-e latency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23F08-C553-858C-E112-3D87FC450674}"/>
              </a:ext>
            </a:extLst>
          </p:cNvPr>
          <p:cNvSpPr txBox="1"/>
          <p:nvPr/>
        </p:nvSpPr>
        <p:spPr>
          <a:xfrm>
            <a:off x="5754742" y="4802416"/>
            <a:ext cx="293205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400" dirty="0"/>
              <a:t>Initialized an empty reward array that corresponds with each container</a:t>
            </a:r>
          </a:p>
          <a:p>
            <a:pPr marL="285750" indent="-285750" algn="ctr">
              <a:buFontTx/>
              <a:buChar char="-"/>
            </a:pPr>
            <a:r>
              <a:rPr lang="en-US" sz="1400" dirty="0"/>
              <a:t>Updating the reward w/ 1/(e-e)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ECAD2-282C-BC89-4895-AF6771CDC475}"/>
              </a:ext>
            </a:extLst>
          </p:cNvPr>
          <p:cNvSpPr txBox="1"/>
          <p:nvPr/>
        </p:nvSpPr>
        <p:spPr>
          <a:xfrm>
            <a:off x="2996921" y="6025406"/>
            <a:ext cx="335112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Docker command updates CPU% incrementally (so as to not over-allocate resources)</a:t>
            </a:r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Update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6B88F7-75A3-A9B6-0B43-214EB50A5A79}"/>
              </a:ext>
            </a:extLst>
          </p:cNvPr>
          <p:cNvGrpSpPr/>
          <p:nvPr/>
        </p:nvGrpSpPr>
        <p:grpSpPr>
          <a:xfrm>
            <a:off x="1165609" y="2125187"/>
            <a:ext cx="7013746" cy="4115721"/>
            <a:chOff x="1165609" y="2412719"/>
            <a:chExt cx="7013746" cy="385201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596D37E-E8CC-F8A7-6EC9-6A15EDF6A9DD}"/>
                </a:ext>
              </a:extLst>
            </p:cNvPr>
            <p:cNvGrpSpPr/>
            <p:nvPr/>
          </p:nvGrpSpPr>
          <p:grpSpPr>
            <a:xfrm>
              <a:off x="1165609" y="2412719"/>
              <a:ext cx="7013746" cy="3852011"/>
              <a:chOff x="934498" y="2583539"/>
              <a:chExt cx="7013746" cy="3852011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731B236-EF53-3715-2C45-0A828C4B79F8}"/>
                  </a:ext>
                </a:extLst>
              </p:cNvPr>
              <p:cNvSpPr/>
              <p:nvPr/>
            </p:nvSpPr>
            <p:spPr>
              <a:xfrm>
                <a:off x="3466681" y="2583539"/>
                <a:ext cx="1949380" cy="15403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Reading as </a:t>
                </a:r>
                <a:r>
                  <a:rPr lang="en-US" b="1" dirty="0"/>
                  <a:t>input</a:t>
                </a:r>
                <a:r>
                  <a:rPr lang="en-US" dirty="0"/>
                  <a:t> the e-e latency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AC7325-C6B2-FF1D-568B-04DB2FF1DA33}"/>
                  </a:ext>
                </a:extLst>
              </p:cNvPr>
              <p:cNvSpPr/>
              <p:nvPr/>
            </p:nvSpPr>
            <p:spPr>
              <a:xfrm>
                <a:off x="5998864" y="3886184"/>
                <a:ext cx="1949380" cy="15403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Updating reward for container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A8F8AC8-710D-7B5C-318D-13444089FF3D}"/>
                  </a:ext>
                </a:extLst>
              </p:cNvPr>
              <p:cNvSpPr/>
              <p:nvPr/>
            </p:nvSpPr>
            <p:spPr>
              <a:xfrm>
                <a:off x="3476730" y="4895229"/>
                <a:ext cx="1949380" cy="15403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Performing as </a:t>
                </a:r>
                <a:r>
                  <a:rPr lang="en-US" b="1" dirty="0"/>
                  <a:t>output </a:t>
                </a:r>
                <a:r>
                  <a:rPr lang="en-US" dirty="0"/>
                  <a:t>CPU% update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130A3B-838C-C8B9-F22D-A2A6F8F54E06}"/>
                  </a:ext>
                </a:extLst>
              </p:cNvPr>
              <p:cNvSpPr/>
              <p:nvPr/>
            </p:nvSpPr>
            <p:spPr>
              <a:xfrm>
                <a:off x="934498" y="3886184"/>
                <a:ext cx="1949380" cy="154032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Generating workload</a:t>
                </a:r>
              </a:p>
            </p:txBody>
          </p:sp>
        </p:grp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53F342F0-0BE2-6868-01C1-30F5F734B76A}"/>
                </a:ext>
              </a:extLst>
            </p:cNvPr>
            <p:cNvCxnSpPr>
              <a:cxnSpLocks/>
              <a:stCxn id="6" idx="7"/>
              <a:endCxn id="3" idx="2"/>
            </p:cNvCxnSpPr>
            <p:nvPr/>
          </p:nvCxnSpPr>
          <p:spPr>
            <a:xfrm rot="5400000" flipH="1" flipV="1">
              <a:off x="2884621" y="3127769"/>
              <a:ext cx="758060" cy="868283"/>
            </a:xfrm>
            <a:prstGeom prst="curved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24C30F04-AB32-C035-2FD5-808A6A4EC3A4}"/>
                </a:ext>
              </a:extLst>
            </p:cNvPr>
            <p:cNvCxnSpPr>
              <a:cxnSpLocks/>
              <a:stCxn id="3" idx="6"/>
              <a:endCxn id="4" idx="1"/>
            </p:cNvCxnSpPr>
            <p:nvPr/>
          </p:nvCxnSpPr>
          <p:spPr>
            <a:xfrm>
              <a:off x="5647172" y="3182880"/>
              <a:ext cx="868283" cy="758060"/>
            </a:xfrm>
            <a:prstGeom prst="curvedConnector2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32C362A2-D241-BBAC-DAAF-F9AA6A4D73D9}"/>
                </a:ext>
              </a:extLst>
            </p:cNvPr>
            <p:cNvCxnSpPr>
              <a:cxnSpLocks/>
              <a:stCxn id="4" idx="3"/>
              <a:endCxn id="5" idx="6"/>
            </p:cNvCxnSpPr>
            <p:nvPr/>
          </p:nvCxnSpPr>
          <p:spPr>
            <a:xfrm rot="5400000">
              <a:off x="5854109" y="4833223"/>
              <a:ext cx="464459" cy="858234"/>
            </a:xfrm>
            <a:prstGeom prst="curvedConnector2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C7E894F2-025C-24C8-7F6D-E42BC6430BB3}"/>
                </a:ext>
              </a:extLst>
            </p:cNvPr>
            <p:cNvCxnSpPr>
              <a:cxnSpLocks/>
              <a:stCxn id="5" idx="2"/>
              <a:endCxn id="6" idx="5"/>
            </p:cNvCxnSpPr>
            <p:nvPr/>
          </p:nvCxnSpPr>
          <p:spPr>
            <a:xfrm rot="10800000">
              <a:off x="2829509" y="5030110"/>
              <a:ext cx="878332" cy="464459"/>
            </a:xfrm>
            <a:prstGeom prst="curved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51F37F2-6C84-CBAD-E025-118BFD1CFEF7}"/>
              </a:ext>
            </a:extLst>
          </p:cNvPr>
          <p:cNvSpPr txBox="1"/>
          <p:nvPr/>
        </p:nvSpPr>
        <p:spPr>
          <a:xfrm>
            <a:off x="964645" y="4657363"/>
            <a:ext cx="22990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</a:t>
            </a:r>
            <a:r>
              <a:rPr lang="en-US" sz="1400" dirty="0" err="1"/>
              <a:t>os.popen</a:t>
            </a:r>
            <a:r>
              <a:rPr lang="en-US" sz="1400" dirty="0"/>
              <a:t> to communicate with terminal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43A83-D396-78CE-730C-959AB3B67E95}"/>
              </a:ext>
            </a:extLst>
          </p:cNvPr>
          <p:cNvSpPr txBox="1"/>
          <p:nvPr/>
        </p:nvSpPr>
        <p:spPr>
          <a:xfrm>
            <a:off x="3498890" y="3448810"/>
            <a:ext cx="236728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.</a:t>
            </a:r>
            <a:r>
              <a:rPr lang="en-US" sz="1400" dirty="0" err="1"/>
              <a:t>readlines</a:t>
            </a:r>
            <a:r>
              <a:rPr lang="en-US" sz="1400" dirty="0"/>
              <a:t>() to read in e-e latency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23F08-C553-858C-E112-3D87FC450674}"/>
              </a:ext>
            </a:extLst>
          </p:cNvPr>
          <p:cNvSpPr txBox="1"/>
          <p:nvPr/>
        </p:nvSpPr>
        <p:spPr>
          <a:xfrm>
            <a:off x="5754742" y="4802416"/>
            <a:ext cx="293205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400" dirty="0"/>
              <a:t>Initialized an empty reward array that corresponds with each container</a:t>
            </a:r>
          </a:p>
          <a:p>
            <a:pPr marL="285750" indent="-285750" algn="ctr">
              <a:buFontTx/>
              <a:buChar char="-"/>
            </a:pPr>
            <a:r>
              <a:rPr lang="en-US" sz="1400" dirty="0"/>
              <a:t>Updating the reward w/ 1/(e-e)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ECAD2-282C-BC89-4895-AF6771CDC475}"/>
              </a:ext>
            </a:extLst>
          </p:cNvPr>
          <p:cNvSpPr txBox="1"/>
          <p:nvPr/>
        </p:nvSpPr>
        <p:spPr>
          <a:xfrm>
            <a:off x="2996921" y="6025406"/>
            <a:ext cx="335112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Docker command updates CPU% incrementally (so as to not over-allocate resources)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89A039-1891-514D-5158-EDB99AE2B52F}"/>
              </a:ext>
            </a:extLst>
          </p:cNvPr>
          <p:cNvSpPr txBox="1"/>
          <p:nvPr/>
        </p:nvSpPr>
        <p:spPr>
          <a:xfrm>
            <a:off x="1102920" y="3547246"/>
            <a:ext cx="691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pple Color Emoji" pitchFamily="2" charset="0"/>
              </a:rPr>
              <a:t>✅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4A828-6D93-22FA-EC76-9BAC62A42473}"/>
              </a:ext>
            </a:extLst>
          </p:cNvPr>
          <p:cNvSpPr txBox="1"/>
          <p:nvPr/>
        </p:nvSpPr>
        <p:spPr>
          <a:xfrm>
            <a:off x="3723812" y="2087381"/>
            <a:ext cx="691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pple Color Emoji" pitchFamily="2" charset="0"/>
              </a:rPr>
              <a:t>✅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63B4E-B0DB-A85F-6CD8-846AF7C20D0D}"/>
              </a:ext>
            </a:extLst>
          </p:cNvPr>
          <p:cNvSpPr txBox="1"/>
          <p:nvPr/>
        </p:nvSpPr>
        <p:spPr>
          <a:xfrm>
            <a:off x="6348043" y="3485434"/>
            <a:ext cx="691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pple Color Emoji" pitchFamily="2" charset="0"/>
              </a:rPr>
              <a:t>✅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152E4-1CA0-1311-3307-89F30370E67D}"/>
              </a:ext>
            </a:extLst>
          </p:cNvPr>
          <p:cNvSpPr txBox="1"/>
          <p:nvPr/>
        </p:nvSpPr>
        <p:spPr>
          <a:xfrm>
            <a:off x="3852374" y="4481470"/>
            <a:ext cx="691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pple Color Emoji" pitchFamily="2" charset="0"/>
              </a:rPr>
              <a:t>✅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841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Major Project Changes for 404 </a:t>
            </a:r>
            <a:endParaRPr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0CB829D-9C42-11B8-9298-8AA8F3615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049623"/>
              </p:ext>
            </p:extLst>
          </p:nvPr>
        </p:nvGraphicFramePr>
        <p:xfrm>
          <a:off x="1128765" y="1537675"/>
          <a:ext cx="6886470" cy="458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B446F47-B532-6A59-9164-BB4B8154E847}"/>
              </a:ext>
            </a:extLst>
          </p:cNvPr>
          <p:cNvSpPr/>
          <p:nvPr/>
        </p:nvSpPr>
        <p:spPr>
          <a:xfrm>
            <a:off x="5586884" y="3567165"/>
            <a:ext cx="512465" cy="63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7D13AC4-0B6C-6C0C-9C3F-233BFA4C2019}"/>
              </a:ext>
            </a:extLst>
          </p:cNvPr>
          <p:cNvSpPr/>
          <p:nvPr/>
        </p:nvSpPr>
        <p:spPr>
          <a:xfrm>
            <a:off x="5521568" y="3642527"/>
            <a:ext cx="643095" cy="482321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404</a:t>
            </a:r>
          </a:p>
        </p:txBody>
      </p:sp>
    </p:spTree>
    <p:extLst>
      <p:ext uri="{BB962C8B-B14F-4D97-AF65-F5344CB8AC3E}">
        <p14:creationId xmlns:p14="http://schemas.microsoft.com/office/powerpoint/2010/main" val="240761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Timeline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8805B5-35C0-AE9C-C938-AABE48B2D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79948"/>
              </p:ext>
            </p:extLst>
          </p:nvPr>
        </p:nvGraphicFramePr>
        <p:xfrm>
          <a:off x="205990" y="2849880"/>
          <a:ext cx="873202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6">
                  <a:extLst>
                    <a:ext uri="{9D8B030D-6E8A-4147-A177-3AD203B41FA5}">
                      <a16:colId xmlns:a16="http://schemas.microsoft.com/office/drawing/2014/main" val="3944691807"/>
                    </a:ext>
                  </a:extLst>
                </a:gridCol>
                <a:gridCol w="1071438">
                  <a:extLst>
                    <a:ext uri="{9D8B030D-6E8A-4147-A177-3AD203B41FA5}">
                      <a16:colId xmlns:a16="http://schemas.microsoft.com/office/drawing/2014/main" val="2049521658"/>
                    </a:ext>
                  </a:extLst>
                </a:gridCol>
                <a:gridCol w="1288708">
                  <a:extLst>
                    <a:ext uri="{9D8B030D-6E8A-4147-A177-3AD203B41FA5}">
                      <a16:colId xmlns:a16="http://schemas.microsoft.com/office/drawing/2014/main" val="1004315384"/>
                    </a:ext>
                  </a:extLst>
                </a:gridCol>
                <a:gridCol w="1278480">
                  <a:extLst>
                    <a:ext uri="{9D8B030D-6E8A-4147-A177-3AD203B41FA5}">
                      <a16:colId xmlns:a16="http://schemas.microsoft.com/office/drawing/2014/main" val="69930600"/>
                    </a:ext>
                  </a:extLst>
                </a:gridCol>
                <a:gridCol w="1470742">
                  <a:extLst>
                    <a:ext uri="{9D8B030D-6E8A-4147-A177-3AD203B41FA5}">
                      <a16:colId xmlns:a16="http://schemas.microsoft.com/office/drawing/2014/main" val="502754627"/>
                    </a:ext>
                  </a:extLst>
                </a:gridCol>
                <a:gridCol w="992020">
                  <a:extLst>
                    <a:ext uri="{9D8B030D-6E8A-4147-A177-3AD203B41FA5}">
                      <a16:colId xmlns:a16="http://schemas.microsoft.com/office/drawing/2014/main" val="979820401"/>
                    </a:ext>
                  </a:extLst>
                </a:gridCol>
                <a:gridCol w="1147666">
                  <a:extLst>
                    <a:ext uri="{9D8B030D-6E8A-4147-A177-3AD203B41FA5}">
                      <a16:colId xmlns:a16="http://schemas.microsoft.com/office/drawing/2014/main" val="328320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Understanding Microservices &amp; Docker Function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Obtaining latency metrics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Building thresholding algorithm (including CPU update)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Testing thresholding algorithm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Understanding RL background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Building RL algorithm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Testing &amp; Verifying RL algorithm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189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160008-EE3D-7D55-0547-B512A8B55BAA}"/>
              </a:ext>
            </a:extLst>
          </p:cNvPr>
          <p:cNvSpPr txBox="1"/>
          <p:nvPr/>
        </p:nvSpPr>
        <p:spPr>
          <a:xfrm>
            <a:off x="125606" y="2542233"/>
            <a:ext cx="8812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September        Sept/Oct     Oct/Nov/Dec   Dec	         Dec			   Jan            Feb/Mar</a:t>
            </a:r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RL Algorithm Overview</a:t>
            </a: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EE8DB0-8B7B-4E22-7BFB-83A6A73D43B3}"/>
              </a:ext>
            </a:extLst>
          </p:cNvPr>
          <p:cNvSpPr/>
          <p:nvPr/>
        </p:nvSpPr>
        <p:spPr>
          <a:xfrm>
            <a:off x="1354238" y="2048719"/>
            <a:ext cx="6435524" cy="114589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Optimized CPU allocation vs. e-e latency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63A37-741B-E3B1-4A0C-F9DC633B7C5A}"/>
              </a:ext>
            </a:extLst>
          </p:cNvPr>
          <p:cNvSpPr/>
          <p:nvPr/>
        </p:nvSpPr>
        <p:spPr>
          <a:xfrm>
            <a:off x="544009" y="3669175"/>
            <a:ext cx="341453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75A9A-F190-9B74-802F-8B8AB8ED5F64}"/>
              </a:ext>
            </a:extLst>
          </p:cNvPr>
          <p:cNvSpPr/>
          <p:nvPr/>
        </p:nvSpPr>
        <p:spPr>
          <a:xfrm>
            <a:off x="5185459" y="3663389"/>
            <a:ext cx="341453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Exploitation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EAEC10-C55F-4AB2-C04B-1DD23FD1B983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2251275" y="3194612"/>
            <a:ext cx="2320725" cy="47456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C60905-1A2A-A05D-80C8-BF85673A6E43}"/>
              </a:ext>
            </a:extLst>
          </p:cNvPr>
          <p:cNvCxnSpPr>
            <a:stCxn id="5" idx="0"/>
            <a:endCxn id="3" idx="4"/>
          </p:cNvCxnSpPr>
          <p:nvPr/>
        </p:nvCxnSpPr>
        <p:spPr>
          <a:xfrm flipH="1" flipV="1">
            <a:off x="4572000" y="3194612"/>
            <a:ext cx="2320725" cy="46877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15A6B4-CF76-4540-9300-B557BDC8C112}"/>
              </a:ext>
            </a:extLst>
          </p:cNvPr>
          <p:cNvSpPr txBox="1"/>
          <p:nvPr/>
        </p:nvSpPr>
        <p:spPr>
          <a:xfrm>
            <a:off x="544009" y="4664594"/>
            <a:ext cx="3414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Initialize a reward function to 0 for each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Loop through the containers, setting each one high and running a separate workload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Updating reward array w/ 1/(e-e) for each container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A33B2-9758-B147-AAC9-F1A3FD21557B}"/>
              </a:ext>
            </a:extLst>
          </p:cNvPr>
          <p:cNvSpPr txBox="1"/>
          <p:nvPr/>
        </p:nvSpPr>
        <p:spPr>
          <a:xfrm>
            <a:off x="5185459" y="4629871"/>
            <a:ext cx="3414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Learning from which containers have the highest reward, keep increasing the allocation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specify conditional for how long – whether it be iterations or target latency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D447F-6C30-F2B8-3702-B8969660020D}"/>
              </a:ext>
            </a:extLst>
          </p:cNvPr>
          <p:cNvSpPr txBox="1"/>
          <p:nvPr/>
        </p:nvSpPr>
        <p:spPr>
          <a:xfrm>
            <a:off x="332771" y="3486339"/>
            <a:ext cx="691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pple Color Emoji" pitchFamily="2" charset="0"/>
              </a:rPr>
              <a:t>✅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Ways to Build from Here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457EDC-6A75-ECFD-67DF-0AFDFE9D5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749882"/>
              </p:ext>
            </p:extLst>
          </p:nvPr>
        </p:nvGraphicFramePr>
        <p:xfrm>
          <a:off x="1524000" y="219082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189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&amp; Plan</a:t>
            </a:r>
            <a:endParaRPr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072092-FB63-7DF4-3C7A-809A47EB7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41704"/>
              </p:ext>
            </p:extLst>
          </p:nvPr>
        </p:nvGraphicFramePr>
        <p:xfrm>
          <a:off x="942870" y="1744823"/>
          <a:ext cx="725825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76F90F4-C58C-AD7F-7BA0-AFA5ED912A53}"/>
              </a:ext>
            </a:extLst>
          </p:cNvPr>
          <p:cNvSpPr/>
          <p:nvPr/>
        </p:nvSpPr>
        <p:spPr>
          <a:xfrm>
            <a:off x="6079253" y="4009292"/>
            <a:ext cx="2121876" cy="12761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at URS symposium and finish thesis</a:t>
            </a:r>
          </a:p>
        </p:txBody>
      </p:sp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12035</TotalTime>
  <Words>430</Words>
  <Application>Microsoft Macintosh PowerPoint</Application>
  <PresentationFormat>On-screen Show (4:3)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Apple Color Emoji</vt:lpstr>
      <vt:lpstr>Arial</vt:lpstr>
      <vt:lpstr>Calibri</vt:lpstr>
      <vt:lpstr>Office Theme</vt:lpstr>
      <vt:lpstr>Team 71: Microservices Management for Distributed Computation Bi-Weekly Update 1 Elizabeth Weichel Sponsor: Dr. Srinivas Shakkottai PhD: Ujwal Dinesha Master’s: Prathik Vijaykumar TA: TA Name </vt:lpstr>
      <vt:lpstr>Project Summary</vt:lpstr>
      <vt:lpstr>Project/Subsystem Overview</vt:lpstr>
      <vt:lpstr>Project/Subsystem Update</vt:lpstr>
      <vt:lpstr>Major Project Changes for 404 </vt:lpstr>
      <vt:lpstr>Project Timeline</vt:lpstr>
      <vt:lpstr>RL Algorithm Overview</vt:lpstr>
      <vt:lpstr>Ways to Build from Here</vt:lpstr>
      <vt:lpstr>Execution &amp;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Weichel, Elizabeth G</cp:lastModifiedBy>
  <cp:revision>181</cp:revision>
  <dcterms:created xsi:type="dcterms:W3CDTF">2013-06-18T16:37:55Z</dcterms:created>
  <dcterms:modified xsi:type="dcterms:W3CDTF">2023-01-23T15:30:38Z</dcterms:modified>
</cp:coreProperties>
</file>