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4" r:id="rId2"/>
    <p:sldId id="305" r:id="rId3"/>
    <p:sldId id="306" r:id="rId4"/>
    <p:sldId id="314" r:id="rId5"/>
    <p:sldId id="319" r:id="rId6"/>
    <p:sldId id="308" r:id="rId7"/>
    <p:sldId id="318" r:id="rId8"/>
    <p:sldId id="320" r:id="rId9"/>
    <p:sldId id="322" r:id="rId10"/>
    <p:sldId id="321" r:id="rId11"/>
    <p:sldId id="315" r:id="rId12"/>
    <p:sldId id="313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D"/>
    <a:srgbClr val="99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0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16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33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00" dirty="0"/>
              <a:t>Team 71: Microservices Management for Distributed Computation</a:t>
            </a:r>
            <a:br>
              <a:rPr lang="en-US" sz="2000" dirty="0"/>
            </a:br>
            <a:r>
              <a:rPr lang="en-US" sz="2000" dirty="0"/>
              <a:t>Bi-Weekly Update 2</a:t>
            </a:r>
            <a:br>
              <a:rPr lang="en-US" sz="2000" dirty="0"/>
            </a:br>
            <a:r>
              <a:rPr lang="en-US" sz="2000" dirty="0"/>
              <a:t>Elizabeth Weichel</a:t>
            </a:r>
            <a:br>
              <a:rPr lang="en-US" sz="2000" dirty="0"/>
            </a:br>
            <a:r>
              <a:rPr lang="en-US" sz="2000" dirty="0"/>
              <a:t>Sponsor: Dr. Srinivas </a:t>
            </a:r>
            <a:r>
              <a:rPr lang="en-US" sz="2000" dirty="0" err="1"/>
              <a:t>Shakkottai</a:t>
            </a:r>
            <a:br>
              <a:rPr lang="en-US" sz="2000" dirty="0"/>
            </a:br>
            <a:r>
              <a:rPr lang="en-US" sz="2000" dirty="0"/>
              <a:t>PhD: </a:t>
            </a:r>
            <a:r>
              <a:rPr lang="en-US" sz="2000" dirty="0" err="1"/>
              <a:t>Ujwal</a:t>
            </a:r>
            <a:r>
              <a:rPr lang="en-US" sz="2000" dirty="0"/>
              <a:t> </a:t>
            </a:r>
            <a:r>
              <a:rPr lang="en-US" sz="2000" dirty="0" err="1"/>
              <a:t>Dinesha</a:t>
            </a:r>
            <a:br>
              <a:rPr lang="en-US" sz="2000" dirty="0"/>
            </a:br>
            <a:r>
              <a:rPr lang="en-US" sz="2000" dirty="0"/>
              <a:t>Master’s: </a:t>
            </a:r>
            <a:r>
              <a:rPr lang="en-US" sz="2000" dirty="0" err="1"/>
              <a:t>Prathik</a:t>
            </a:r>
            <a:r>
              <a:rPr lang="en-US" sz="2000" dirty="0"/>
              <a:t> Vijaykumar</a:t>
            </a:r>
            <a:br>
              <a:rPr lang="en-US" sz="2000" dirty="0"/>
            </a:br>
            <a:r>
              <a:rPr lang="en-US" sz="2000" dirty="0"/>
              <a:t>TA: </a:t>
            </a:r>
            <a:r>
              <a:rPr lang="en-US" sz="2000" dirty="0" err="1"/>
              <a:t>Souryendu</a:t>
            </a:r>
            <a:r>
              <a:rPr lang="en-US" sz="2000" dirty="0"/>
              <a:t> Das</a:t>
            </a:r>
            <a:br>
              <a:rPr lang="en-US" sz="2000" dirty="0"/>
            </a:br>
            <a:endParaRPr sz="2000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Data from Simple Bandit</a:t>
            </a:r>
            <a:br>
              <a:rPr lang="en-US" dirty="0"/>
            </a:br>
            <a:r>
              <a:rPr lang="en-US" dirty="0"/>
              <a:t>(Flow)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14498-D7FB-4E61-B1BF-6F244C3BEEAB}"/>
              </a:ext>
            </a:extLst>
          </p:cNvPr>
          <p:cNvSpPr txBox="1"/>
          <p:nvPr/>
        </p:nvSpPr>
        <p:spPr>
          <a:xfrm>
            <a:off x="4699643" y="52863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533DF-2510-1D84-500B-599CD5C93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49"/>
          <a:stretch/>
        </p:blipFill>
        <p:spPr>
          <a:xfrm>
            <a:off x="685800" y="2927634"/>
            <a:ext cx="7878759" cy="910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/>
              <p:nvPr/>
            </p:nvSpPr>
            <p:spPr>
              <a:xfrm>
                <a:off x="2317376" y="5655706"/>
                <a:ext cx="4509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𝑙𝑎𝑡𝑒𝑛𝑐𝑖𝑒𝑠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4BAC2-31B4-3695-4303-8AAA6D61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376" y="5655706"/>
                <a:ext cx="4509248" cy="276999"/>
              </a:xfrm>
              <a:prstGeom prst="rect">
                <a:avLst/>
              </a:prstGeom>
              <a:blipFill>
                <a:blip r:embed="rId3"/>
                <a:stretch>
                  <a:fillRect l="-562" r="-112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Data from Simple Bandit</a:t>
            </a:r>
            <a:br>
              <a:rPr lang="en-US" dirty="0"/>
            </a:br>
            <a:r>
              <a:rPr lang="en-US" dirty="0"/>
              <a:t>(Singular Node)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E6E13DB5-C424-2284-615C-79DABFA9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4048"/>
            <a:ext cx="8229600" cy="38473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14498-D7FB-4E61-B1BF-6F244C3BEEAB}"/>
              </a:ext>
            </a:extLst>
          </p:cNvPr>
          <p:cNvSpPr txBox="1"/>
          <p:nvPr/>
        </p:nvSpPr>
        <p:spPr>
          <a:xfrm>
            <a:off x="4699643" y="52863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725956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9F4178-D2F6-E1BB-8C5D-1A7DD980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81" y="1426865"/>
            <a:ext cx="6303712" cy="50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Problem: Autoscaling microservices using ML (&amp; RL)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Goal: Previous research focuses upon e-e latency, and autoscaling individual containers, we will focus on container-level latency and combinations of possibilities for containers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A3977F-0872-087B-F303-261BEC9C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03084"/>
            <a:ext cx="4038600" cy="2251519"/>
          </a:xfrm>
          <a:prstGeom prst="rect">
            <a:avLst/>
          </a:prstGeom>
          <a:noFill/>
        </p:spPr>
      </p:pic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A4664-DE07-14CC-D76C-9ED7478CEC0C}"/>
              </a:ext>
            </a:extLst>
          </p:cNvPr>
          <p:cNvSpPr txBox="1"/>
          <p:nvPr/>
        </p:nvSpPr>
        <p:spPr>
          <a:xfrm>
            <a:off x="4648202" y="4854603"/>
            <a:ext cx="4038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Screenshot from </a:t>
            </a:r>
            <a:r>
              <a:rPr lang="en-US" sz="1050" dirty="0" err="1"/>
              <a:t>simpleenv</a:t>
            </a:r>
            <a:r>
              <a:rPr lang="en-US" sz="1050" dirty="0"/>
              <a:t>, the first microservices environment used with the simulator. Written by </a:t>
            </a:r>
            <a:r>
              <a:rPr lang="en-US" sz="1050" dirty="0" err="1"/>
              <a:t>Ujwal</a:t>
            </a:r>
            <a:r>
              <a:rPr lang="en-US" sz="1050" dirty="0"/>
              <a:t> </a:t>
            </a:r>
            <a:r>
              <a:rPr lang="en-US" sz="1050" dirty="0" err="1"/>
              <a:t>Dinesha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55CBF-70B5-60F9-0F37-D586DCDD4A11}"/>
              </a:ext>
            </a:extLst>
          </p:cNvPr>
          <p:cNvSpPr/>
          <p:nvPr/>
        </p:nvSpPr>
        <p:spPr>
          <a:xfrm>
            <a:off x="986118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77C65-7164-3DD3-22D5-38E3894DA5BD}"/>
              </a:ext>
            </a:extLst>
          </p:cNvPr>
          <p:cNvSpPr/>
          <p:nvPr/>
        </p:nvSpPr>
        <p:spPr>
          <a:xfrm>
            <a:off x="5109882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CDFE-8275-25F8-3E5A-A9658CB61803}"/>
              </a:ext>
            </a:extLst>
          </p:cNvPr>
          <p:cNvSpPr txBox="1"/>
          <p:nvPr/>
        </p:nvSpPr>
        <p:spPr>
          <a:xfrm>
            <a:off x="986118" y="378310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basic algos ★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dirty="0"/>
              <a:t>Testing complex algos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0B3E3-5D24-676B-F9AA-EDD64BE82F70}"/>
              </a:ext>
            </a:extLst>
          </p:cNvPr>
          <p:cNvCxnSpPr>
            <a:endCxn id="4" idx="1"/>
          </p:cNvCxnSpPr>
          <p:nvPr/>
        </p:nvCxnSpPr>
        <p:spPr>
          <a:xfrm flipV="1">
            <a:off x="3729318" y="3334871"/>
            <a:ext cx="1380564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F0D6A-41A3-401F-7E5E-362A8DC3E64F}"/>
              </a:ext>
            </a:extLst>
          </p:cNvPr>
          <p:cNvSpPr txBox="1"/>
          <p:nvPr/>
        </p:nvSpPr>
        <p:spPr>
          <a:xfrm>
            <a:off x="5109882" y="38010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basic algos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complex algos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46314"/>
              </p:ext>
            </p:extLst>
          </p:nvPr>
        </p:nvGraphicFramePr>
        <p:xfrm>
          <a:off x="230909" y="2786929"/>
          <a:ext cx="8571345" cy="1478194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finished</a:t>
                      </a:r>
                    </a:p>
                    <a:p>
                      <a:pPr algn="ctr"/>
                      <a:r>
                        <a:rPr lang="en-US" sz="1300" dirty="0"/>
                        <a:t>(completed 2/4)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without algorithm (completed</a:t>
                      </a:r>
                      <a:r>
                        <a:rPr lang="en-US" sz="1300" baseline="0" dirty="0"/>
                        <a:t> 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 basic algorithms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2/20)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Tree-based bandit tested on simulator | Real system complete (3/6)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Algos tested on real system (4/3)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Data compiled and robustness of systems tested w/ simulator vs real (4/17)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Complete system eval report (5/1)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49EC9-A01A-8AAD-85F8-E44A64FF68E8}"/>
              </a:ext>
            </a:extLst>
          </p:cNvPr>
          <p:cNvSpPr txBox="1"/>
          <p:nvPr/>
        </p:nvSpPr>
        <p:spPr>
          <a:xfrm>
            <a:off x="230909" y="4875953"/>
            <a:ext cx="857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of this will also involve implementing previously made algos on our system in order to give us targets for our algo to beat.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Container Level Latencies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2340084834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Used a lookback command to be able to harvest new latencies including time package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Simulator Algos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657985821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Implemented simple bandit algo to auto-scale resources.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Simulator Testing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618006787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Began to try to implement PPO… initially started with </a:t>
                      </a:r>
                      <a:r>
                        <a:rPr lang="en-US" sz="1800" dirty="0" err="1"/>
                        <a:t>stablebaselines</a:t>
                      </a:r>
                      <a:r>
                        <a:rPr lang="en-US" sz="1800" dirty="0"/>
                        <a:t>, not working. 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 </a:t>
                      </a:r>
                      <a:r>
                        <a:rPr lang="en-US" sz="1800" dirty="0" err="1"/>
                        <a:t>pytorch</a:t>
                      </a:r>
                      <a:r>
                        <a:rPr lang="en-US" sz="1800" dirty="0"/>
                        <a:t> codebase instead.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2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Types of Algos</a:t>
            </a:r>
            <a:endParaRPr sz="298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9B1F42-3913-FC09-B87A-6E22E89BF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22112"/>
              </p:ext>
            </p:extLst>
          </p:nvPr>
        </p:nvGraphicFramePr>
        <p:xfrm>
          <a:off x="1524000" y="214057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07793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807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9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bandit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COLA*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PPO or other </a:t>
                      </a:r>
                      <a:r>
                        <a:rPr lang="en-US" dirty="0" err="1"/>
                        <a:t>OpenAI</a:t>
                      </a:r>
                      <a:r>
                        <a:rPr lang="en-US" dirty="0"/>
                        <a:t> 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Firm*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Tree-based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58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D59B42-AEAC-0CCF-CE2A-884D67A8A443}"/>
              </a:ext>
            </a:extLst>
          </p:cNvPr>
          <p:cNvSpPr txBox="1"/>
          <p:nvPr/>
        </p:nvSpPr>
        <p:spPr>
          <a:xfrm>
            <a:off x="633046" y="5808823"/>
            <a:ext cx="62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*already created, using will involve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8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anchor="ctr">
            <a:normAutofit/>
          </a:bodyPr>
          <a:lstStyle/>
          <a:p>
            <a:r>
              <a:rPr lang="en-US" dirty="0"/>
              <a:t>Data to Show Updated Latencies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14498-D7FB-4E61-B1BF-6F244C3BEEAB}"/>
              </a:ext>
            </a:extLst>
          </p:cNvPr>
          <p:cNvSpPr txBox="1"/>
          <p:nvPr/>
        </p:nvSpPr>
        <p:spPr>
          <a:xfrm>
            <a:off x="4699643" y="52863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5012EDB4-E3BF-1CC2-C704-7CA65185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08" y="1943701"/>
            <a:ext cx="4864100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421</Words>
  <Application>Microsoft Macintosh PowerPoint</Application>
  <PresentationFormat>On-screen Show (4:3)</PresentationFormat>
  <Paragraphs>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Roboto</vt:lpstr>
      <vt:lpstr>Office Theme</vt:lpstr>
      <vt:lpstr>Team 71: Microservices Management for Distributed Computation Bi-Weekly Update 2 Elizabeth Weichel Sponsor: Dr. Srinivas Shakkottai PhD: Ujwal Dinesha Master’s: Prathik Vijaykumar TA: Souryendu Das </vt:lpstr>
      <vt:lpstr>Project Summary</vt:lpstr>
      <vt:lpstr>Project/Subsystem Overview</vt:lpstr>
      <vt:lpstr>Project Timeline</vt:lpstr>
      <vt:lpstr>Container Level Latencies</vt:lpstr>
      <vt:lpstr>Simulator Algos</vt:lpstr>
      <vt:lpstr>Simulator Testing</vt:lpstr>
      <vt:lpstr>Types of Algos</vt:lpstr>
      <vt:lpstr>Data to Show Updated Latencies</vt:lpstr>
      <vt:lpstr>Data from Simple Bandit (Flow)</vt:lpstr>
      <vt:lpstr>Data from Simple Bandit (Singular Node)</vt:lpstr>
      <vt:lpstr>Execution &amp;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Weichel, Elizabeth G</cp:lastModifiedBy>
  <cp:revision>184</cp:revision>
  <dcterms:created xsi:type="dcterms:W3CDTF">2013-06-18T16:37:55Z</dcterms:created>
  <dcterms:modified xsi:type="dcterms:W3CDTF">2023-02-19T02:39:31Z</dcterms:modified>
</cp:coreProperties>
</file>