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0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4" r:id="rId2"/>
    <p:sldId id="305" r:id="rId3"/>
    <p:sldId id="306" r:id="rId4"/>
    <p:sldId id="314" r:id="rId5"/>
    <p:sldId id="319" r:id="rId6"/>
    <p:sldId id="308" r:id="rId7"/>
    <p:sldId id="318" r:id="rId8"/>
    <p:sldId id="315" r:id="rId9"/>
    <p:sldId id="316" r:id="rId10"/>
    <p:sldId id="317" r:id="rId11"/>
    <p:sldId id="313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387" autoAdjust="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176" y="1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201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16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00" dirty="0"/>
              <a:t>Team 71: Microservices Management for Distributed Computation</a:t>
            </a:r>
            <a:br>
              <a:rPr lang="en-US" sz="2000" dirty="0"/>
            </a:br>
            <a:r>
              <a:rPr lang="en-US" sz="2000" dirty="0"/>
              <a:t>Bi-Weekly Update 2</a:t>
            </a:r>
            <a:br>
              <a:rPr lang="en-US" sz="2000" dirty="0"/>
            </a:br>
            <a:r>
              <a:rPr lang="en-US" sz="2000" dirty="0"/>
              <a:t>Elizabeth Weichel</a:t>
            </a:r>
            <a:br>
              <a:rPr lang="en-US" sz="2000" dirty="0"/>
            </a:br>
            <a:r>
              <a:rPr lang="en-US" sz="2000" dirty="0"/>
              <a:t>Sponsor: Dr. Srinivas </a:t>
            </a:r>
            <a:r>
              <a:rPr lang="en-US" sz="2000" dirty="0" err="1"/>
              <a:t>Shakkottai</a:t>
            </a:r>
            <a:br>
              <a:rPr lang="en-US" sz="2000" dirty="0"/>
            </a:br>
            <a:r>
              <a:rPr lang="en-US" sz="2000" dirty="0"/>
              <a:t>PhD: </a:t>
            </a:r>
            <a:r>
              <a:rPr lang="en-US" sz="2000" dirty="0" err="1"/>
              <a:t>Ujwal</a:t>
            </a:r>
            <a:r>
              <a:rPr lang="en-US" sz="2000" dirty="0"/>
              <a:t> </a:t>
            </a:r>
            <a:r>
              <a:rPr lang="en-US" sz="2000" dirty="0" err="1"/>
              <a:t>Dinesha</a:t>
            </a:r>
            <a:br>
              <a:rPr lang="en-US" sz="2000" dirty="0"/>
            </a:br>
            <a:r>
              <a:rPr lang="en-US" sz="2000" dirty="0"/>
              <a:t>Master’s: </a:t>
            </a:r>
            <a:r>
              <a:rPr lang="en-US" sz="2000" dirty="0" err="1"/>
              <a:t>Prathik</a:t>
            </a:r>
            <a:r>
              <a:rPr lang="en-US" sz="2000" dirty="0"/>
              <a:t> Vijaykumar</a:t>
            </a:r>
            <a:br>
              <a:rPr lang="en-US" sz="2000" dirty="0"/>
            </a:br>
            <a:r>
              <a:rPr lang="en-US" sz="2000" dirty="0"/>
              <a:t>TA: </a:t>
            </a:r>
            <a:r>
              <a:rPr lang="en-US" sz="2000" dirty="0" err="1"/>
              <a:t>Souryendu</a:t>
            </a:r>
            <a:r>
              <a:rPr lang="en-US" sz="2000" dirty="0"/>
              <a:t> Das</a:t>
            </a:r>
            <a:br>
              <a:rPr lang="en-US" sz="2000" dirty="0"/>
            </a:br>
            <a:endParaRPr sz="2000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A2BE-5180-96D3-B6E2-825830BD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Initial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5E0E2-FFEC-B6BA-6C30-E3A6ACA02BD1}"/>
              </a:ext>
            </a:extLst>
          </p:cNvPr>
          <p:cNvSpPr txBox="1"/>
          <p:nvPr/>
        </p:nvSpPr>
        <p:spPr>
          <a:xfrm>
            <a:off x="2579698" y="5224048"/>
            <a:ext cx="423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Current latency function:</a:t>
            </a:r>
          </a:p>
          <a:p>
            <a:pPr algn="ctr"/>
            <a:r>
              <a:rPr lang="en-US" sz="1600" dirty="0" err="1"/>
              <a:t>lat</a:t>
            </a:r>
            <a:r>
              <a:rPr lang="en-US" sz="1600" dirty="0"/>
              <a:t>(node)=(latency weight)/(resource cap)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9941DDF-AFE3-A94B-FF07-F0547CB8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845" y="2018195"/>
            <a:ext cx="4480310" cy="29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1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725956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Plan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4454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remaining subsystem functionality, integration of specific subsystems, test, and validation plans should be 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things like final integration can be group owned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 – should indicate some 404 progress.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E82A9-BD0C-6D4C-B7DF-6812ED0F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58" y="1412370"/>
            <a:ext cx="6729884" cy="51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Questions?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SzPts val="2600"/>
              <a:buChar char="•"/>
            </a:pPr>
            <a:r>
              <a:rPr lang="en-US" sz="2200"/>
              <a:t>Problem: Autoscaling microservices using ML (&amp; RL)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SzPts val="2600"/>
              <a:buChar char="•"/>
            </a:pPr>
            <a:r>
              <a:rPr lang="en-US" sz="2200"/>
              <a:t>Goal: Previous research focuses upon e-e latency, and autoscaling individual containers, we will focus on container-level latency and combinations of possibilities for containers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7A3977F-0872-087B-F303-261BEC9C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603084"/>
            <a:ext cx="4038600" cy="2251519"/>
          </a:xfrm>
          <a:prstGeom prst="rect">
            <a:avLst/>
          </a:prstGeom>
          <a:noFill/>
        </p:spPr>
      </p:pic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Summary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A4664-DE07-14CC-D76C-9ED7478CEC0C}"/>
              </a:ext>
            </a:extLst>
          </p:cNvPr>
          <p:cNvSpPr txBox="1"/>
          <p:nvPr/>
        </p:nvSpPr>
        <p:spPr>
          <a:xfrm>
            <a:off x="4648202" y="4854603"/>
            <a:ext cx="4038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Screenshot from </a:t>
            </a:r>
            <a:r>
              <a:rPr lang="en-US" sz="1050" dirty="0" err="1"/>
              <a:t>simpleenv</a:t>
            </a:r>
            <a:r>
              <a:rPr lang="en-US" sz="1050" dirty="0"/>
              <a:t>, the first microservices environment used with the simulator. Written by </a:t>
            </a:r>
            <a:r>
              <a:rPr lang="en-US" sz="1050" dirty="0" err="1"/>
              <a:t>Ujwal</a:t>
            </a:r>
            <a:r>
              <a:rPr lang="en-US" sz="1050" dirty="0"/>
              <a:t> </a:t>
            </a:r>
            <a:r>
              <a:rPr lang="en-US" sz="1050" dirty="0" err="1"/>
              <a:t>Dinesha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Overview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55CBF-70B5-60F9-0F37-D586DCDD4A11}"/>
              </a:ext>
            </a:extLst>
          </p:cNvPr>
          <p:cNvSpPr/>
          <p:nvPr/>
        </p:nvSpPr>
        <p:spPr>
          <a:xfrm>
            <a:off x="986118" y="2886635"/>
            <a:ext cx="3048000" cy="896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77C65-7164-3DD3-22D5-38E3894DA5BD}"/>
              </a:ext>
            </a:extLst>
          </p:cNvPr>
          <p:cNvSpPr/>
          <p:nvPr/>
        </p:nvSpPr>
        <p:spPr>
          <a:xfrm>
            <a:off x="5109882" y="2886635"/>
            <a:ext cx="3048000" cy="896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CDFE-8275-25F8-3E5A-A9658CB61803}"/>
              </a:ext>
            </a:extLst>
          </p:cNvPr>
          <p:cNvSpPr txBox="1"/>
          <p:nvPr/>
        </p:nvSpPr>
        <p:spPr>
          <a:xfrm>
            <a:off x="986118" y="378310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Testing functionality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Testing basic algorithms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complex algos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30B3E3-5D24-676B-F9AA-EDD64BE82F70}"/>
              </a:ext>
            </a:extLst>
          </p:cNvPr>
          <p:cNvCxnSpPr>
            <a:endCxn id="4" idx="1"/>
          </p:cNvCxnSpPr>
          <p:nvPr/>
        </p:nvCxnSpPr>
        <p:spPr>
          <a:xfrm flipV="1">
            <a:off x="3729318" y="3334871"/>
            <a:ext cx="1380564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BF0D6A-41A3-401F-7E5E-362A8DC3E64F}"/>
              </a:ext>
            </a:extLst>
          </p:cNvPr>
          <p:cNvSpPr txBox="1"/>
          <p:nvPr/>
        </p:nvSpPr>
        <p:spPr>
          <a:xfrm>
            <a:off x="5109882" y="380103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Testing functionality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basic algos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complex algos</a:t>
            </a:r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87107"/>
              </p:ext>
            </p:extLst>
          </p:nvPr>
        </p:nvGraphicFramePr>
        <p:xfrm>
          <a:off x="230909" y="2786929"/>
          <a:ext cx="8571345" cy="1478194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finished</a:t>
                      </a:r>
                    </a:p>
                    <a:p>
                      <a:pPr algn="ctr"/>
                      <a:r>
                        <a:rPr lang="en-US" sz="1300" dirty="0"/>
                        <a:t>(completed 2/4)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tested without algorithm (completed</a:t>
                      </a:r>
                      <a:r>
                        <a:rPr lang="en-US" sz="1300" baseline="0" dirty="0"/>
                        <a:t> 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tested with basic algorithms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2/20)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Tree-based bandit tested on simulator | Real system complete (3/6)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Algos tested on real system (4/3)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Data compiled and robustness of systems tested w/ simulator vs real (4/17)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Complete system eval report (5/1)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849EC9-A01A-8AAD-85F8-E44A64FF68E8}"/>
              </a:ext>
            </a:extLst>
          </p:cNvPr>
          <p:cNvSpPr txBox="1"/>
          <p:nvPr/>
        </p:nvSpPr>
        <p:spPr>
          <a:xfrm>
            <a:off x="230909" y="4875953"/>
            <a:ext cx="857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 of this will also involve implementing previously made algos on our system in order to give us targets for our algo to beat.</a:t>
            </a:r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Container Level Latencies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980981809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baseline="0" dirty="0">
                          <a:solidFill>
                            <a:srgbClr val="FF0000"/>
                          </a:solidFill>
                        </a:rPr>
                        <a:t>5 hours effort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Ongoing progress/problems and plans until the next presentation</a:t>
                      </a:r>
                      <a:endParaRPr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Using .proto file and </a:t>
                      </a:r>
                      <a:r>
                        <a:rPr lang="en-US" sz="1800" dirty="0" err="1"/>
                        <a:t>grpc</a:t>
                      </a:r>
                      <a:r>
                        <a:rPr lang="en-US" sz="1800" dirty="0"/>
                        <a:t> to harvest container level latencies from jaeger rather than lookback for .</a:t>
                      </a:r>
                      <a:r>
                        <a:rPr lang="en-US" sz="1800" dirty="0" err="1"/>
                        <a:t>jsons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This should be finished by next presentation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4945" y="4599710"/>
            <a:ext cx="840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Simulator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4182456854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baseline="0" dirty="0">
                          <a:solidFill>
                            <a:srgbClr val="FF0000"/>
                          </a:solidFill>
                        </a:rPr>
                        <a:t>4 hours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Ongoing progress/problems and plans until the next presentation</a:t>
                      </a:r>
                      <a:endParaRPr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Worked on a function call that simulates one timestep within the simulator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Continued testing to ensure proper functionality (this will occur in concurrence with testing new algos)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Simulator Testing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2732325982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baseline="0" dirty="0">
                          <a:solidFill>
                            <a:srgbClr val="FF0000"/>
                          </a:solidFill>
                        </a:rPr>
                        <a:t>5 hours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Tested a variety of different situations (will be shown further)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Pivoting from testing functionality and moving into basic algos, previously made (COLA), and new complex algos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2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A2BE-5180-96D3-B6E2-825830BD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Initial Testing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1937E37-BBDF-6BA2-B4BE-D540D9D1D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0" y="2251475"/>
            <a:ext cx="4553713" cy="303580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E548060-3A8D-8A41-02E0-36778E12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82" y="2252383"/>
            <a:ext cx="4550988" cy="3033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1B4A2E-62EC-3B5F-E0AC-F3F7F8782B60}"/>
              </a:ext>
            </a:extLst>
          </p:cNvPr>
          <p:cNvSpPr txBox="1"/>
          <p:nvPr/>
        </p:nvSpPr>
        <p:spPr>
          <a:xfrm>
            <a:off x="457200" y="528637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test. Shows a horizontal shift , however same pattern.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14498-D7FB-4E61-B1BF-6F244C3BEEAB}"/>
              </a:ext>
            </a:extLst>
          </p:cNvPr>
          <p:cNvSpPr txBox="1"/>
          <p:nvPr/>
        </p:nvSpPr>
        <p:spPr>
          <a:xfrm>
            <a:off x="4699643" y="528637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F0E89-1D10-A840-403C-2315831630A0}"/>
              </a:ext>
            </a:extLst>
          </p:cNvPr>
          <p:cNvSpPr txBox="1"/>
          <p:nvPr/>
        </p:nvSpPr>
        <p:spPr>
          <a:xfrm>
            <a:off x="5038165" y="5471040"/>
            <a:ext cx="3776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reward=-(sum(latencies)+</a:t>
            </a:r>
            <a:r>
              <a:rPr lang="en-US" sz="1400" dirty="0" err="1"/>
              <a:t>lamda</a:t>
            </a:r>
            <a:r>
              <a:rPr lang="en-US" sz="1400" dirty="0"/>
              <a:t>*allocation)</a:t>
            </a:r>
          </a:p>
        </p:txBody>
      </p:sp>
    </p:spTree>
    <p:extLst>
      <p:ext uri="{BB962C8B-B14F-4D97-AF65-F5344CB8AC3E}">
        <p14:creationId xmlns:p14="http://schemas.microsoft.com/office/powerpoint/2010/main" val="269658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A2BE-5180-96D3-B6E2-825830BD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Initial Testing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BB3B4ED2-E274-D9F9-B3E3-B64D50E6B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192" y="2162305"/>
            <a:ext cx="4553712" cy="3035808"/>
          </a:xfr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3B58D2B-70E6-9E02-0F8D-754CACF4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" y="2162305"/>
            <a:ext cx="4810737" cy="3035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5AD3EC-1412-8CF1-5E63-D55B5794E8A1}"/>
              </a:ext>
            </a:extLst>
          </p:cNvPr>
          <p:cNvSpPr txBox="1"/>
          <p:nvPr/>
        </p:nvSpPr>
        <p:spPr>
          <a:xfrm>
            <a:off x="677444" y="5198113"/>
            <a:ext cx="337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Essentially this is showing a horizontal shift. For varied A, it begins at much higher allocation which is bad for reward.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5E0E2-FFEC-B6BA-6C30-E3A6ACA02BD1}"/>
              </a:ext>
            </a:extLst>
          </p:cNvPr>
          <p:cNvSpPr txBox="1"/>
          <p:nvPr/>
        </p:nvSpPr>
        <p:spPr>
          <a:xfrm>
            <a:off x="5227540" y="5198113"/>
            <a:ext cx="337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treating all containers with equal latencies, varying individual allocations shows a similar pattern for all.</a:t>
            </a:r>
          </a:p>
        </p:txBody>
      </p:sp>
    </p:spTree>
    <p:extLst>
      <p:ext uri="{BB962C8B-B14F-4D97-AF65-F5344CB8AC3E}">
        <p14:creationId xmlns:p14="http://schemas.microsoft.com/office/powerpoint/2010/main" val="183767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11946</TotalTime>
  <Words>502</Words>
  <Application>Microsoft Macintosh PowerPoint</Application>
  <PresentationFormat>On-screen Show (4:3)</PresentationFormat>
  <Paragraphs>66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Office Theme</vt:lpstr>
      <vt:lpstr>Team 71: Microservices Management for Distributed Computation Bi-Weekly Update 2 Elizabeth Weichel Sponsor: Dr. Srinivas Shakkottai PhD: Ujwal Dinesha Master’s: Prathik Vijaykumar TA: Souryendu Das </vt:lpstr>
      <vt:lpstr>Project Summary</vt:lpstr>
      <vt:lpstr>Project/Subsystem Overview</vt:lpstr>
      <vt:lpstr>Project Timeline</vt:lpstr>
      <vt:lpstr>Container Level Latencies</vt:lpstr>
      <vt:lpstr>Simulator</vt:lpstr>
      <vt:lpstr>Simulator Testing</vt:lpstr>
      <vt:lpstr>Data from Initial Testing</vt:lpstr>
      <vt:lpstr>Data from Initial Testing</vt:lpstr>
      <vt:lpstr>Data from Initial Testing</vt:lpstr>
      <vt:lpstr>Execution &amp;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Weichel, Elizabeth G</cp:lastModifiedBy>
  <cp:revision>183</cp:revision>
  <dcterms:created xsi:type="dcterms:W3CDTF">2013-06-18T16:37:55Z</dcterms:created>
  <dcterms:modified xsi:type="dcterms:W3CDTF">2023-03-31T16:17:21Z</dcterms:modified>
</cp:coreProperties>
</file>