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98" r:id="rId2"/>
  </p:sldIdLst>
  <p:sldSz cx="12557125" cy="7315200"/>
  <p:notesSz cx="6858000" cy="9144000"/>
  <p:defaultTextStyle>
    <a:defPPr>
      <a:defRPr lang="en-US"/>
    </a:defPPr>
    <a:lvl1pPr marL="0" algn="l" defTabSz="953811" rtl="0" eaLnBrk="1" latinLnBrk="0" hangingPunct="1">
      <a:defRPr sz="1878" kern="1200">
        <a:solidFill>
          <a:schemeClr val="tx1"/>
        </a:solidFill>
        <a:latin typeface="+mn-lt"/>
        <a:ea typeface="+mn-ea"/>
        <a:cs typeface="+mn-cs"/>
      </a:defRPr>
    </a:lvl1pPr>
    <a:lvl2pPr marL="476905" algn="l" defTabSz="953811" rtl="0" eaLnBrk="1" latinLnBrk="0" hangingPunct="1">
      <a:defRPr sz="1878" kern="1200">
        <a:solidFill>
          <a:schemeClr val="tx1"/>
        </a:solidFill>
        <a:latin typeface="+mn-lt"/>
        <a:ea typeface="+mn-ea"/>
        <a:cs typeface="+mn-cs"/>
      </a:defRPr>
    </a:lvl2pPr>
    <a:lvl3pPr marL="953811" algn="l" defTabSz="953811" rtl="0" eaLnBrk="1" latinLnBrk="0" hangingPunct="1">
      <a:defRPr sz="1878" kern="1200">
        <a:solidFill>
          <a:schemeClr val="tx1"/>
        </a:solidFill>
        <a:latin typeface="+mn-lt"/>
        <a:ea typeface="+mn-ea"/>
        <a:cs typeface="+mn-cs"/>
      </a:defRPr>
    </a:lvl3pPr>
    <a:lvl4pPr marL="1430716" algn="l" defTabSz="953811" rtl="0" eaLnBrk="1" latinLnBrk="0" hangingPunct="1">
      <a:defRPr sz="1878" kern="1200">
        <a:solidFill>
          <a:schemeClr val="tx1"/>
        </a:solidFill>
        <a:latin typeface="+mn-lt"/>
        <a:ea typeface="+mn-ea"/>
        <a:cs typeface="+mn-cs"/>
      </a:defRPr>
    </a:lvl4pPr>
    <a:lvl5pPr marL="1907621" algn="l" defTabSz="953811" rtl="0" eaLnBrk="1" latinLnBrk="0" hangingPunct="1">
      <a:defRPr sz="1878" kern="1200">
        <a:solidFill>
          <a:schemeClr val="tx1"/>
        </a:solidFill>
        <a:latin typeface="+mn-lt"/>
        <a:ea typeface="+mn-ea"/>
        <a:cs typeface="+mn-cs"/>
      </a:defRPr>
    </a:lvl5pPr>
    <a:lvl6pPr marL="2384527" algn="l" defTabSz="953811" rtl="0" eaLnBrk="1" latinLnBrk="0" hangingPunct="1">
      <a:defRPr sz="1878" kern="1200">
        <a:solidFill>
          <a:schemeClr val="tx1"/>
        </a:solidFill>
        <a:latin typeface="+mn-lt"/>
        <a:ea typeface="+mn-ea"/>
        <a:cs typeface="+mn-cs"/>
      </a:defRPr>
    </a:lvl6pPr>
    <a:lvl7pPr marL="2861432" algn="l" defTabSz="953811" rtl="0" eaLnBrk="1" latinLnBrk="0" hangingPunct="1">
      <a:defRPr sz="1878" kern="1200">
        <a:solidFill>
          <a:schemeClr val="tx1"/>
        </a:solidFill>
        <a:latin typeface="+mn-lt"/>
        <a:ea typeface="+mn-ea"/>
        <a:cs typeface="+mn-cs"/>
      </a:defRPr>
    </a:lvl7pPr>
    <a:lvl8pPr marL="3338337" algn="l" defTabSz="953811" rtl="0" eaLnBrk="1" latinLnBrk="0" hangingPunct="1">
      <a:defRPr sz="1878" kern="1200">
        <a:solidFill>
          <a:schemeClr val="tx1"/>
        </a:solidFill>
        <a:latin typeface="+mn-lt"/>
        <a:ea typeface="+mn-ea"/>
        <a:cs typeface="+mn-cs"/>
      </a:defRPr>
    </a:lvl8pPr>
    <a:lvl9pPr marL="3815243" algn="l" defTabSz="953811" rtl="0" eaLnBrk="1" latinLnBrk="0" hangingPunct="1">
      <a:defRPr sz="187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7AA5"/>
    <a:srgbClr val="9EC4B1"/>
    <a:srgbClr val="EDD268"/>
    <a:srgbClr val="A4D1D1"/>
    <a:srgbClr val="ADC4D7"/>
    <a:srgbClr val="C1CEB7"/>
    <a:srgbClr val="DFEBCD"/>
    <a:srgbClr val="B3DDC4"/>
    <a:srgbClr val="BDECE9"/>
    <a:srgbClr val="C0D7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5"/>
    <p:restoredTop sz="96371"/>
  </p:normalViewPr>
  <p:slideViewPr>
    <p:cSldViewPr snapToGrid="0" snapToObjects="1">
      <p:cViewPr varScale="1">
        <p:scale>
          <a:sx n="103" d="100"/>
          <a:sy n="103" d="100"/>
        </p:scale>
        <p:origin x="184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9641" y="1197187"/>
            <a:ext cx="9417844" cy="2546773"/>
          </a:xfrm>
        </p:spPr>
        <p:txBody>
          <a:bodyPr anchor="b"/>
          <a:lstStyle>
            <a:lvl1pPr algn="ctr">
              <a:defRPr sz="61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9641" y="3842174"/>
            <a:ext cx="9417844" cy="1766146"/>
          </a:xfrm>
        </p:spPr>
        <p:txBody>
          <a:bodyPr/>
          <a:lstStyle>
            <a:lvl1pPr marL="0" indent="0" algn="ctr">
              <a:buNone/>
              <a:defRPr sz="2472"/>
            </a:lvl1pPr>
            <a:lvl2pPr marL="470870" indent="0" algn="ctr">
              <a:buNone/>
              <a:defRPr sz="2060"/>
            </a:lvl2pPr>
            <a:lvl3pPr marL="941741" indent="0" algn="ctr">
              <a:buNone/>
              <a:defRPr sz="1854"/>
            </a:lvl3pPr>
            <a:lvl4pPr marL="1412611" indent="0" algn="ctr">
              <a:buNone/>
              <a:defRPr sz="1648"/>
            </a:lvl4pPr>
            <a:lvl5pPr marL="1883481" indent="0" algn="ctr">
              <a:buNone/>
              <a:defRPr sz="1648"/>
            </a:lvl5pPr>
            <a:lvl6pPr marL="2354351" indent="0" algn="ctr">
              <a:buNone/>
              <a:defRPr sz="1648"/>
            </a:lvl6pPr>
            <a:lvl7pPr marL="2825222" indent="0" algn="ctr">
              <a:buNone/>
              <a:defRPr sz="1648"/>
            </a:lvl7pPr>
            <a:lvl8pPr marL="3296092" indent="0" algn="ctr">
              <a:buNone/>
              <a:defRPr sz="1648"/>
            </a:lvl8pPr>
            <a:lvl9pPr marL="3766962" indent="0" algn="ctr">
              <a:buNone/>
              <a:defRPr sz="16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3EFF-057C-0D49-8F46-383004D1C4EF}" type="datetimeFigureOut">
              <a:rPr lang="en-US" smtClean="0"/>
              <a:t>8/29/22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9C9D-7EC2-1940-9367-0C8E1C0CDA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32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3EFF-057C-0D49-8F46-383004D1C4EF}" type="datetimeFigureOut">
              <a:rPr lang="en-US" smtClean="0"/>
              <a:t>8/29/22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9C9D-7EC2-1940-9367-0C8E1C0CDA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57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6193" y="389467"/>
            <a:ext cx="270763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3302" y="389467"/>
            <a:ext cx="7965926" cy="619929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3EFF-057C-0D49-8F46-383004D1C4EF}" type="datetimeFigureOut">
              <a:rPr lang="en-US" smtClean="0"/>
              <a:t>8/29/22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9C9D-7EC2-1940-9367-0C8E1C0CDA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979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3EFF-057C-0D49-8F46-383004D1C4EF}" type="datetimeFigureOut">
              <a:rPr lang="en-US" smtClean="0"/>
              <a:t>8/29/22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9C9D-7EC2-1940-9367-0C8E1C0CDA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43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762" y="1823721"/>
            <a:ext cx="10830520" cy="3042919"/>
          </a:xfrm>
        </p:spPr>
        <p:txBody>
          <a:bodyPr anchor="b"/>
          <a:lstStyle>
            <a:lvl1pPr>
              <a:defRPr sz="61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762" y="4895428"/>
            <a:ext cx="10830520" cy="1600199"/>
          </a:xfrm>
        </p:spPr>
        <p:txBody>
          <a:bodyPr/>
          <a:lstStyle>
            <a:lvl1pPr marL="0" indent="0">
              <a:buNone/>
              <a:defRPr sz="2472">
                <a:solidFill>
                  <a:schemeClr val="tx1">
                    <a:tint val="75000"/>
                  </a:schemeClr>
                </a:solidFill>
              </a:defRPr>
            </a:lvl1pPr>
            <a:lvl2pPr marL="470870" indent="0">
              <a:buNone/>
              <a:defRPr sz="2060">
                <a:solidFill>
                  <a:schemeClr val="tx1">
                    <a:tint val="75000"/>
                  </a:schemeClr>
                </a:solidFill>
              </a:defRPr>
            </a:lvl2pPr>
            <a:lvl3pPr marL="941741" indent="0">
              <a:buNone/>
              <a:defRPr sz="1854">
                <a:solidFill>
                  <a:schemeClr val="tx1">
                    <a:tint val="75000"/>
                  </a:schemeClr>
                </a:solidFill>
              </a:defRPr>
            </a:lvl3pPr>
            <a:lvl4pPr marL="1412611" indent="0">
              <a:buNone/>
              <a:defRPr sz="1648">
                <a:solidFill>
                  <a:schemeClr val="tx1">
                    <a:tint val="75000"/>
                  </a:schemeClr>
                </a:solidFill>
              </a:defRPr>
            </a:lvl4pPr>
            <a:lvl5pPr marL="1883481" indent="0">
              <a:buNone/>
              <a:defRPr sz="1648">
                <a:solidFill>
                  <a:schemeClr val="tx1">
                    <a:tint val="75000"/>
                  </a:schemeClr>
                </a:solidFill>
              </a:defRPr>
            </a:lvl5pPr>
            <a:lvl6pPr marL="2354351" indent="0">
              <a:buNone/>
              <a:defRPr sz="1648">
                <a:solidFill>
                  <a:schemeClr val="tx1">
                    <a:tint val="75000"/>
                  </a:schemeClr>
                </a:solidFill>
              </a:defRPr>
            </a:lvl6pPr>
            <a:lvl7pPr marL="2825222" indent="0">
              <a:buNone/>
              <a:defRPr sz="1648">
                <a:solidFill>
                  <a:schemeClr val="tx1">
                    <a:tint val="75000"/>
                  </a:schemeClr>
                </a:solidFill>
              </a:defRPr>
            </a:lvl7pPr>
            <a:lvl8pPr marL="3296092" indent="0">
              <a:buNone/>
              <a:defRPr sz="1648">
                <a:solidFill>
                  <a:schemeClr val="tx1">
                    <a:tint val="75000"/>
                  </a:schemeClr>
                </a:solidFill>
              </a:defRPr>
            </a:lvl8pPr>
            <a:lvl9pPr marL="3766962" indent="0">
              <a:buNone/>
              <a:defRPr sz="16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3EFF-057C-0D49-8F46-383004D1C4EF}" type="datetimeFigureOut">
              <a:rPr lang="en-US" smtClean="0"/>
              <a:t>8/29/22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9C9D-7EC2-1940-9367-0C8E1C0CDA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558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3302" y="1947333"/>
            <a:ext cx="5336778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7045" y="1947333"/>
            <a:ext cx="5336778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3EFF-057C-0D49-8F46-383004D1C4EF}" type="datetimeFigureOut">
              <a:rPr lang="en-US" smtClean="0"/>
              <a:t>8/29/22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9C9D-7EC2-1940-9367-0C8E1C0CDA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64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938" y="389467"/>
            <a:ext cx="1083052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938" y="1793241"/>
            <a:ext cx="5312252" cy="878839"/>
          </a:xfrm>
        </p:spPr>
        <p:txBody>
          <a:bodyPr anchor="b"/>
          <a:lstStyle>
            <a:lvl1pPr marL="0" indent="0">
              <a:buNone/>
              <a:defRPr sz="2472" b="1"/>
            </a:lvl1pPr>
            <a:lvl2pPr marL="470870" indent="0">
              <a:buNone/>
              <a:defRPr sz="2060" b="1"/>
            </a:lvl2pPr>
            <a:lvl3pPr marL="941741" indent="0">
              <a:buNone/>
              <a:defRPr sz="1854" b="1"/>
            </a:lvl3pPr>
            <a:lvl4pPr marL="1412611" indent="0">
              <a:buNone/>
              <a:defRPr sz="1648" b="1"/>
            </a:lvl4pPr>
            <a:lvl5pPr marL="1883481" indent="0">
              <a:buNone/>
              <a:defRPr sz="1648" b="1"/>
            </a:lvl5pPr>
            <a:lvl6pPr marL="2354351" indent="0">
              <a:buNone/>
              <a:defRPr sz="1648" b="1"/>
            </a:lvl6pPr>
            <a:lvl7pPr marL="2825222" indent="0">
              <a:buNone/>
              <a:defRPr sz="1648" b="1"/>
            </a:lvl7pPr>
            <a:lvl8pPr marL="3296092" indent="0">
              <a:buNone/>
              <a:defRPr sz="1648" b="1"/>
            </a:lvl8pPr>
            <a:lvl9pPr marL="3766962" indent="0">
              <a:buNone/>
              <a:defRPr sz="164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4938" y="2672080"/>
            <a:ext cx="5312252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57044" y="1793241"/>
            <a:ext cx="5338414" cy="878839"/>
          </a:xfrm>
        </p:spPr>
        <p:txBody>
          <a:bodyPr anchor="b"/>
          <a:lstStyle>
            <a:lvl1pPr marL="0" indent="0">
              <a:buNone/>
              <a:defRPr sz="2472" b="1"/>
            </a:lvl1pPr>
            <a:lvl2pPr marL="470870" indent="0">
              <a:buNone/>
              <a:defRPr sz="2060" b="1"/>
            </a:lvl2pPr>
            <a:lvl3pPr marL="941741" indent="0">
              <a:buNone/>
              <a:defRPr sz="1854" b="1"/>
            </a:lvl3pPr>
            <a:lvl4pPr marL="1412611" indent="0">
              <a:buNone/>
              <a:defRPr sz="1648" b="1"/>
            </a:lvl4pPr>
            <a:lvl5pPr marL="1883481" indent="0">
              <a:buNone/>
              <a:defRPr sz="1648" b="1"/>
            </a:lvl5pPr>
            <a:lvl6pPr marL="2354351" indent="0">
              <a:buNone/>
              <a:defRPr sz="1648" b="1"/>
            </a:lvl6pPr>
            <a:lvl7pPr marL="2825222" indent="0">
              <a:buNone/>
              <a:defRPr sz="1648" b="1"/>
            </a:lvl7pPr>
            <a:lvl8pPr marL="3296092" indent="0">
              <a:buNone/>
              <a:defRPr sz="1648" b="1"/>
            </a:lvl8pPr>
            <a:lvl9pPr marL="3766962" indent="0">
              <a:buNone/>
              <a:defRPr sz="164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57044" y="2672080"/>
            <a:ext cx="5338414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3EFF-057C-0D49-8F46-383004D1C4EF}" type="datetimeFigureOut">
              <a:rPr lang="en-US" smtClean="0"/>
              <a:t>8/29/22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9C9D-7EC2-1940-9367-0C8E1C0CDA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962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3EFF-057C-0D49-8F46-383004D1C4EF}" type="datetimeFigureOut">
              <a:rPr lang="en-US" smtClean="0"/>
              <a:t>8/29/22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9C9D-7EC2-1940-9367-0C8E1C0CDA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434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3EFF-057C-0D49-8F46-383004D1C4EF}" type="datetimeFigureOut">
              <a:rPr lang="en-US" smtClean="0"/>
              <a:t>8/29/22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9C9D-7EC2-1940-9367-0C8E1C0CDA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38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939" y="487680"/>
            <a:ext cx="4049999" cy="1706880"/>
          </a:xfrm>
        </p:spPr>
        <p:txBody>
          <a:bodyPr anchor="b"/>
          <a:lstStyle>
            <a:lvl1pPr>
              <a:defRPr sz="32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8413" y="1053254"/>
            <a:ext cx="6357045" cy="5198533"/>
          </a:xfrm>
        </p:spPr>
        <p:txBody>
          <a:bodyPr/>
          <a:lstStyle>
            <a:lvl1pPr>
              <a:defRPr sz="3296"/>
            </a:lvl1pPr>
            <a:lvl2pPr>
              <a:defRPr sz="2884"/>
            </a:lvl2pPr>
            <a:lvl3pPr>
              <a:defRPr sz="2472"/>
            </a:lvl3pPr>
            <a:lvl4pPr>
              <a:defRPr sz="2060"/>
            </a:lvl4pPr>
            <a:lvl5pPr>
              <a:defRPr sz="2060"/>
            </a:lvl5pPr>
            <a:lvl6pPr>
              <a:defRPr sz="2060"/>
            </a:lvl6pPr>
            <a:lvl7pPr>
              <a:defRPr sz="2060"/>
            </a:lvl7pPr>
            <a:lvl8pPr>
              <a:defRPr sz="2060"/>
            </a:lvl8pPr>
            <a:lvl9pPr>
              <a:defRPr sz="20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4939" y="2194560"/>
            <a:ext cx="4049999" cy="4065694"/>
          </a:xfrm>
        </p:spPr>
        <p:txBody>
          <a:bodyPr/>
          <a:lstStyle>
            <a:lvl1pPr marL="0" indent="0">
              <a:buNone/>
              <a:defRPr sz="1648"/>
            </a:lvl1pPr>
            <a:lvl2pPr marL="470870" indent="0">
              <a:buNone/>
              <a:defRPr sz="1442"/>
            </a:lvl2pPr>
            <a:lvl3pPr marL="941741" indent="0">
              <a:buNone/>
              <a:defRPr sz="1236"/>
            </a:lvl3pPr>
            <a:lvl4pPr marL="1412611" indent="0">
              <a:buNone/>
              <a:defRPr sz="1030"/>
            </a:lvl4pPr>
            <a:lvl5pPr marL="1883481" indent="0">
              <a:buNone/>
              <a:defRPr sz="1030"/>
            </a:lvl5pPr>
            <a:lvl6pPr marL="2354351" indent="0">
              <a:buNone/>
              <a:defRPr sz="1030"/>
            </a:lvl6pPr>
            <a:lvl7pPr marL="2825222" indent="0">
              <a:buNone/>
              <a:defRPr sz="1030"/>
            </a:lvl7pPr>
            <a:lvl8pPr marL="3296092" indent="0">
              <a:buNone/>
              <a:defRPr sz="1030"/>
            </a:lvl8pPr>
            <a:lvl9pPr marL="3766962" indent="0">
              <a:buNone/>
              <a:defRPr sz="103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3EFF-057C-0D49-8F46-383004D1C4EF}" type="datetimeFigureOut">
              <a:rPr lang="en-US" smtClean="0"/>
              <a:t>8/29/22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9C9D-7EC2-1940-9367-0C8E1C0CDA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25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939" y="487680"/>
            <a:ext cx="4049999" cy="1706880"/>
          </a:xfrm>
        </p:spPr>
        <p:txBody>
          <a:bodyPr anchor="b"/>
          <a:lstStyle>
            <a:lvl1pPr>
              <a:defRPr sz="32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38413" y="1053254"/>
            <a:ext cx="6357045" cy="5198533"/>
          </a:xfrm>
        </p:spPr>
        <p:txBody>
          <a:bodyPr anchor="t"/>
          <a:lstStyle>
            <a:lvl1pPr marL="0" indent="0">
              <a:buNone/>
              <a:defRPr sz="3296"/>
            </a:lvl1pPr>
            <a:lvl2pPr marL="470870" indent="0">
              <a:buNone/>
              <a:defRPr sz="2884"/>
            </a:lvl2pPr>
            <a:lvl3pPr marL="941741" indent="0">
              <a:buNone/>
              <a:defRPr sz="2472"/>
            </a:lvl3pPr>
            <a:lvl4pPr marL="1412611" indent="0">
              <a:buNone/>
              <a:defRPr sz="2060"/>
            </a:lvl4pPr>
            <a:lvl5pPr marL="1883481" indent="0">
              <a:buNone/>
              <a:defRPr sz="2060"/>
            </a:lvl5pPr>
            <a:lvl6pPr marL="2354351" indent="0">
              <a:buNone/>
              <a:defRPr sz="2060"/>
            </a:lvl6pPr>
            <a:lvl7pPr marL="2825222" indent="0">
              <a:buNone/>
              <a:defRPr sz="2060"/>
            </a:lvl7pPr>
            <a:lvl8pPr marL="3296092" indent="0">
              <a:buNone/>
              <a:defRPr sz="2060"/>
            </a:lvl8pPr>
            <a:lvl9pPr marL="3766962" indent="0">
              <a:buNone/>
              <a:defRPr sz="206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4939" y="2194560"/>
            <a:ext cx="4049999" cy="4065694"/>
          </a:xfrm>
        </p:spPr>
        <p:txBody>
          <a:bodyPr/>
          <a:lstStyle>
            <a:lvl1pPr marL="0" indent="0">
              <a:buNone/>
              <a:defRPr sz="1648"/>
            </a:lvl1pPr>
            <a:lvl2pPr marL="470870" indent="0">
              <a:buNone/>
              <a:defRPr sz="1442"/>
            </a:lvl2pPr>
            <a:lvl3pPr marL="941741" indent="0">
              <a:buNone/>
              <a:defRPr sz="1236"/>
            </a:lvl3pPr>
            <a:lvl4pPr marL="1412611" indent="0">
              <a:buNone/>
              <a:defRPr sz="1030"/>
            </a:lvl4pPr>
            <a:lvl5pPr marL="1883481" indent="0">
              <a:buNone/>
              <a:defRPr sz="1030"/>
            </a:lvl5pPr>
            <a:lvl6pPr marL="2354351" indent="0">
              <a:buNone/>
              <a:defRPr sz="1030"/>
            </a:lvl6pPr>
            <a:lvl7pPr marL="2825222" indent="0">
              <a:buNone/>
              <a:defRPr sz="1030"/>
            </a:lvl7pPr>
            <a:lvl8pPr marL="3296092" indent="0">
              <a:buNone/>
              <a:defRPr sz="1030"/>
            </a:lvl8pPr>
            <a:lvl9pPr marL="3766962" indent="0">
              <a:buNone/>
              <a:defRPr sz="103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3EFF-057C-0D49-8F46-383004D1C4EF}" type="datetimeFigureOut">
              <a:rPr lang="en-US" smtClean="0"/>
              <a:t>8/29/22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9C9D-7EC2-1940-9367-0C8E1C0CDA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927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3303" y="389467"/>
            <a:ext cx="1083052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3303" y="1947333"/>
            <a:ext cx="1083052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3302" y="6780107"/>
            <a:ext cx="2825353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E3EFF-057C-0D49-8F46-383004D1C4EF}" type="datetimeFigureOut">
              <a:rPr lang="en-US" smtClean="0"/>
              <a:t>8/29/22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59548" y="6780107"/>
            <a:ext cx="423803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68470" y="6780107"/>
            <a:ext cx="2825353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89C9D-7EC2-1940-9367-0C8E1C0CDA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635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41741" rtl="0" eaLnBrk="1" latinLnBrk="0" hangingPunct="1">
        <a:lnSpc>
          <a:spcPct val="90000"/>
        </a:lnSpc>
        <a:spcBef>
          <a:spcPct val="0"/>
        </a:spcBef>
        <a:buNone/>
        <a:defRPr sz="45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5435" indent="-235435" algn="l" defTabSz="941741" rtl="0" eaLnBrk="1" latinLnBrk="0" hangingPunct="1">
        <a:lnSpc>
          <a:spcPct val="90000"/>
        </a:lnSpc>
        <a:spcBef>
          <a:spcPts val="1030"/>
        </a:spcBef>
        <a:buFont typeface="Arial" panose="020B0604020202020204" pitchFamily="34" charset="0"/>
        <a:buChar char="•"/>
        <a:defRPr sz="2884" kern="1200">
          <a:solidFill>
            <a:schemeClr val="tx1"/>
          </a:solidFill>
          <a:latin typeface="+mn-lt"/>
          <a:ea typeface="+mn-ea"/>
          <a:cs typeface="+mn-cs"/>
        </a:defRPr>
      </a:lvl1pPr>
      <a:lvl2pPr marL="706305" indent="-235435" algn="l" defTabSz="941741" rtl="0" eaLnBrk="1" latinLnBrk="0" hangingPunct="1">
        <a:lnSpc>
          <a:spcPct val="90000"/>
        </a:lnSpc>
        <a:spcBef>
          <a:spcPts val="515"/>
        </a:spcBef>
        <a:buFont typeface="Arial" panose="020B0604020202020204" pitchFamily="34" charset="0"/>
        <a:buChar char="•"/>
        <a:defRPr sz="2472" kern="1200">
          <a:solidFill>
            <a:schemeClr val="tx1"/>
          </a:solidFill>
          <a:latin typeface="+mn-lt"/>
          <a:ea typeface="+mn-ea"/>
          <a:cs typeface="+mn-cs"/>
        </a:defRPr>
      </a:lvl2pPr>
      <a:lvl3pPr marL="1177176" indent="-235435" algn="l" defTabSz="941741" rtl="0" eaLnBrk="1" latinLnBrk="0" hangingPunct="1">
        <a:lnSpc>
          <a:spcPct val="90000"/>
        </a:lnSpc>
        <a:spcBef>
          <a:spcPts val="515"/>
        </a:spcBef>
        <a:buFont typeface="Arial" panose="020B0604020202020204" pitchFamily="34" charset="0"/>
        <a:buChar char="•"/>
        <a:defRPr sz="2060" kern="1200">
          <a:solidFill>
            <a:schemeClr val="tx1"/>
          </a:solidFill>
          <a:latin typeface="+mn-lt"/>
          <a:ea typeface="+mn-ea"/>
          <a:cs typeface="+mn-cs"/>
        </a:defRPr>
      </a:lvl3pPr>
      <a:lvl4pPr marL="1648046" indent="-235435" algn="l" defTabSz="941741" rtl="0" eaLnBrk="1" latinLnBrk="0" hangingPunct="1">
        <a:lnSpc>
          <a:spcPct val="90000"/>
        </a:lnSpc>
        <a:spcBef>
          <a:spcPts val="515"/>
        </a:spcBef>
        <a:buFont typeface="Arial" panose="020B0604020202020204" pitchFamily="34" charset="0"/>
        <a:buChar char="•"/>
        <a:defRPr sz="1854" kern="1200">
          <a:solidFill>
            <a:schemeClr val="tx1"/>
          </a:solidFill>
          <a:latin typeface="+mn-lt"/>
          <a:ea typeface="+mn-ea"/>
          <a:cs typeface="+mn-cs"/>
        </a:defRPr>
      </a:lvl4pPr>
      <a:lvl5pPr marL="2118916" indent="-235435" algn="l" defTabSz="941741" rtl="0" eaLnBrk="1" latinLnBrk="0" hangingPunct="1">
        <a:lnSpc>
          <a:spcPct val="90000"/>
        </a:lnSpc>
        <a:spcBef>
          <a:spcPts val="515"/>
        </a:spcBef>
        <a:buFont typeface="Arial" panose="020B0604020202020204" pitchFamily="34" charset="0"/>
        <a:buChar char="•"/>
        <a:defRPr sz="1854" kern="1200">
          <a:solidFill>
            <a:schemeClr val="tx1"/>
          </a:solidFill>
          <a:latin typeface="+mn-lt"/>
          <a:ea typeface="+mn-ea"/>
          <a:cs typeface="+mn-cs"/>
        </a:defRPr>
      </a:lvl5pPr>
      <a:lvl6pPr marL="2589787" indent="-235435" algn="l" defTabSz="941741" rtl="0" eaLnBrk="1" latinLnBrk="0" hangingPunct="1">
        <a:lnSpc>
          <a:spcPct val="90000"/>
        </a:lnSpc>
        <a:spcBef>
          <a:spcPts val="515"/>
        </a:spcBef>
        <a:buFont typeface="Arial" panose="020B0604020202020204" pitchFamily="34" charset="0"/>
        <a:buChar char="•"/>
        <a:defRPr sz="1854" kern="1200">
          <a:solidFill>
            <a:schemeClr val="tx1"/>
          </a:solidFill>
          <a:latin typeface="+mn-lt"/>
          <a:ea typeface="+mn-ea"/>
          <a:cs typeface="+mn-cs"/>
        </a:defRPr>
      </a:lvl6pPr>
      <a:lvl7pPr marL="3060657" indent="-235435" algn="l" defTabSz="941741" rtl="0" eaLnBrk="1" latinLnBrk="0" hangingPunct="1">
        <a:lnSpc>
          <a:spcPct val="90000"/>
        </a:lnSpc>
        <a:spcBef>
          <a:spcPts val="515"/>
        </a:spcBef>
        <a:buFont typeface="Arial" panose="020B0604020202020204" pitchFamily="34" charset="0"/>
        <a:buChar char="•"/>
        <a:defRPr sz="1854" kern="1200">
          <a:solidFill>
            <a:schemeClr val="tx1"/>
          </a:solidFill>
          <a:latin typeface="+mn-lt"/>
          <a:ea typeface="+mn-ea"/>
          <a:cs typeface="+mn-cs"/>
        </a:defRPr>
      </a:lvl7pPr>
      <a:lvl8pPr marL="3531527" indent="-235435" algn="l" defTabSz="941741" rtl="0" eaLnBrk="1" latinLnBrk="0" hangingPunct="1">
        <a:lnSpc>
          <a:spcPct val="90000"/>
        </a:lnSpc>
        <a:spcBef>
          <a:spcPts val="515"/>
        </a:spcBef>
        <a:buFont typeface="Arial" panose="020B0604020202020204" pitchFamily="34" charset="0"/>
        <a:buChar char="•"/>
        <a:defRPr sz="1854" kern="1200">
          <a:solidFill>
            <a:schemeClr val="tx1"/>
          </a:solidFill>
          <a:latin typeface="+mn-lt"/>
          <a:ea typeface="+mn-ea"/>
          <a:cs typeface="+mn-cs"/>
        </a:defRPr>
      </a:lvl8pPr>
      <a:lvl9pPr marL="4002397" indent="-235435" algn="l" defTabSz="941741" rtl="0" eaLnBrk="1" latinLnBrk="0" hangingPunct="1">
        <a:lnSpc>
          <a:spcPct val="90000"/>
        </a:lnSpc>
        <a:spcBef>
          <a:spcPts val="515"/>
        </a:spcBef>
        <a:buFont typeface="Arial" panose="020B0604020202020204" pitchFamily="34" charset="0"/>
        <a:buChar char="•"/>
        <a:defRPr sz="18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41741" rtl="0" eaLnBrk="1" latinLnBrk="0" hangingPunct="1">
        <a:defRPr sz="1854" kern="1200">
          <a:solidFill>
            <a:schemeClr val="tx1"/>
          </a:solidFill>
          <a:latin typeface="+mn-lt"/>
          <a:ea typeface="+mn-ea"/>
          <a:cs typeface="+mn-cs"/>
        </a:defRPr>
      </a:lvl1pPr>
      <a:lvl2pPr marL="470870" algn="l" defTabSz="941741" rtl="0" eaLnBrk="1" latinLnBrk="0" hangingPunct="1">
        <a:defRPr sz="1854" kern="1200">
          <a:solidFill>
            <a:schemeClr val="tx1"/>
          </a:solidFill>
          <a:latin typeface="+mn-lt"/>
          <a:ea typeface="+mn-ea"/>
          <a:cs typeface="+mn-cs"/>
        </a:defRPr>
      </a:lvl2pPr>
      <a:lvl3pPr marL="941741" algn="l" defTabSz="941741" rtl="0" eaLnBrk="1" latinLnBrk="0" hangingPunct="1">
        <a:defRPr sz="1854" kern="1200">
          <a:solidFill>
            <a:schemeClr val="tx1"/>
          </a:solidFill>
          <a:latin typeface="+mn-lt"/>
          <a:ea typeface="+mn-ea"/>
          <a:cs typeface="+mn-cs"/>
        </a:defRPr>
      </a:lvl3pPr>
      <a:lvl4pPr marL="1412611" algn="l" defTabSz="941741" rtl="0" eaLnBrk="1" latinLnBrk="0" hangingPunct="1">
        <a:defRPr sz="1854" kern="1200">
          <a:solidFill>
            <a:schemeClr val="tx1"/>
          </a:solidFill>
          <a:latin typeface="+mn-lt"/>
          <a:ea typeface="+mn-ea"/>
          <a:cs typeface="+mn-cs"/>
        </a:defRPr>
      </a:lvl4pPr>
      <a:lvl5pPr marL="1883481" algn="l" defTabSz="941741" rtl="0" eaLnBrk="1" latinLnBrk="0" hangingPunct="1">
        <a:defRPr sz="1854" kern="1200">
          <a:solidFill>
            <a:schemeClr val="tx1"/>
          </a:solidFill>
          <a:latin typeface="+mn-lt"/>
          <a:ea typeface="+mn-ea"/>
          <a:cs typeface="+mn-cs"/>
        </a:defRPr>
      </a:lvl5pPr>
      <a:lvl6pPr marL="2354351" algn="l" defTabSz="941741" rtl="0" eaLnBrk="1" latinLnBrk="0" hangingPunct="1">
        <a:defRPr sz="1854" kern="1200">
          <a:solidFill>
            <a:schemeClr val="tx1"/>
          </a:solidFill>
          <a:latin typeface="+mn-lt"/>
          <a:ea typeface="+mn-ea"/>
          <a:cs typeface="+mn-cs"/>
        </a:defRPr>
      </a:lvl6pPr>
      <a:lvl7pPr marL="2825222" algn="l" defTabSz="941741" rtl="0" eaLnBrk="1" latinLnBrk="0" hangingPunct="1">
        <a:defRPr sz="1854" kern="1200">
          <a:solidFill>
            <a:schemeClr val="tx1"/>
          </a:solidFill>
          <a:latin typeface="+mn-lt"/>
          <a:ea typeface="+mn-ea"/>
          <a:cs typeface="+mn-cs"/>
        </a:defRPr>
      </a:lvl7pPr>
      <a:lvl8pPr marL="3296092" algn="l" defTabSz="941741" rtl="0" eaLnBrk="1" latinLnBrk="0" hangingPunct="1">
        <a:defRPr sz="1854" kern="1200">
          <a:solidFill>
            <a:schemeClr val="tx1"/>
          </a:solidFill>
          <a:latin typeface="+mn-lt"/>
          <a:ea typeface="+mn-ea"/>
          <a:cs typeface="+mn-cs"/>
        </a:defRPr>
      </a:lvl8pPr>
      <a:lvl9pPr marL="3766962" algn="l" defTabSz="941741" rtl="0" eaLnBrk="1" latinLnBrk="0" hangingPunct="1">
        <a:defRPr sz="18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28157A9-2AFF-FF44-8F5F-8638C7582B69}"/>
              </a:ext>
            </a:extLst>
          </p:cNvPr>
          <p:cNvGrpSpPr/>
          <p:nvPr/>
        </p:nvGrpSpPr>
        <p:grpSpPr>
          <a:xfrm>
            <a:off x="3797380" y="165819"/>
            <a:ext cx="4937760" cy="1554480"/>
            <a:chOff x="3637615" y="1676"/>
            <a:chExt cx="4916768" cy="1352401"/>
          </a:xfrm>
          <a:solidFill>
            <a:srgbClr val="82AFD9">
              <a:alpha val="50000"/>
            </a:srgbClr>
          </a:solidFill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BA714DCE-B959-E943-A859-A1AE1A475DE9}"/>
                </a:ext>
              </a:extLst>
            </p:cNvPr>
            <p:cNvSpPr/>
            <p:nvPr/>
          </p:nvSpPr>
          <p:spPr>
            <a:xfrm>
              <a:off x="3637615" y="1676"/>
              <a:ext cx="4916768" cy="1352401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CEA65DF5-ED0C-8241-ACA8-BB7CBFDA8991}"/>
                </a:ext>
              </a:extLst>
            </p:cNvPr>
            <p:cNvSpPr txBox="1"/>
            <p:nvPr/>
          </p:nvSpPr>
          <p:spPr>
            <a:xfrm>
              <a:off x="3703634" y="67695"/>
              <a:ext cx="4784730" cy="122036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algn="ctr" defTabSz="97787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b="1" dirty="0">
                  <a:solidFill>
                    <a:schemeClr val="tx1"/>
                  </a:solidFill>
                </a:rPr>
                <a:t>What is the physics governing a given oceanic phenomenon?</a:t>
              </a:r>
            </a:p>
            <a:p>
              <a:pPr algn="ctr" defTabSz="97787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i="1" dirty="0">
                  <a:solidFill>
                    <a:schemeClr val="tx1"/>
                  </a:solidFill>
                </a:rPr>
                <a:t>Ex: How do dense gravity currents emanating from the Arctic shelves influence stratification?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DF0AEBF-F90A-AB44-A831-4491B4A0DDC3}"/>
              </a:ext>
            </a:extLst>
          </p:cNvPr>
          <p:cNvGrpSpPr/>
          <p:nvPr/>
        </p:nvGrpSpPr>
        <p:grpSpPr>
          <a:xfrm>
            <a:off x="105905" y="2735673"/>
            <a:ext cx="4206240" cy="1828800"/>
            <a:chOff x="0" y="2284987"/>
            <a:chExt cx="4916768" cy="1352401"/>
          </a:xfrm>
          <a:solidFill>
            <a:srgbClr val="EDD268">
              <a:alpha val="50000"/>
            </a:srgbClr>
          </a:solidFill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50374CB1-75E2-3044-922E-C8211940E90C}"/>
                </a:ext>
              </a:extLst>
            </p:cNvPr>
            <p:cNvSpPr/>
            <p:nvPr/>
          </p:nvSpPr>
          <p:spPr>
            <a:xfrm>
              <a:off x="0" y="2284987"/>
              <a:ext cx="4916768" cy="1352401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2">
                <a:hueOff val="-1455363"/>
                <a:satOff val="-83928"/>
                <a:lumOff val="862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>
              <a:extLst>
                <a:ext uri="{FF2B5EF4-FFF2-40B4-BE49-F238E27FC236}">
                  <a16:creationId xmlns:a16="http://schemas.microsoft.com/office/drawing/2014/main" id="{B7140130-3100-C348-870E-7536432F4183}"/>
                </a:ext>
              </a:extLst>
            </p:cNvPr>
            <p:cNvSpPr txBox="1"/>
            <p:nvPr/>
          </p:nvSpPr>
          <p:spPr>
            <a:xfrm>
              <a:off x="66019" y="2351006"/>
              <a:ext cx="4784730" cy="122036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algn="ctr" defTabSz="102232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b="1" dirty="0">
                  <a:solidFill>
                    <a:schemeClr val="tx1"/>
                  </a:solidFill>
                </a:rPr>
                <a:t>Analyze observations and model data, develop a new question regarding a phenomenon.</a:t>
              </a:r>
            </a:p>
            <a:p>
              <a:pPr algn="ctr" defTabSz="102232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i="1" dirty="0">
                  <a:solidFill>
                    <a:schemeClr val="tx1"/>
                  </a:solidFill>
                </a:rPr>
                <a:t>Ex: Why are the abyssal layers of the Arctic becoming fresher?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ED0428-1837-AF47-B7ED-2E55CE3BC86F}"/>
              </a:ext>
            </a:extLst>
          </p:cNvPr>
          <p:cNvGrpSpPr/>
          <p:nvPr/>
        </p:nvGrpSpPr>
        <p:grpSpPr>
          <a:xfrm>
            <a:off x="8223731" y="2735673"/>
            <a:ext cx="4206240" cy="1828800"/>
            <a:chOff x="7275231" y="2283806"/>
            <a:chExt cx="4916768" cy="1352401"/>
          </a:xfrm>
          <a:solidFill>
            <a:srgbClr val="D37AA5">
              <a:alpha val="50000"/>
            </a:srgbClr>
          </a:solidFill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9BDC436-3D90-B34E-8B66-B040D7DF1245}"/>
                </a:ext>
              </a:extLst>
            </p:cNvPr>
            <p:cNvSpPr/>
            <p:nvPr/>
          </p:nvSpPr>
          <p:spPr>
            <a:xfrm>
              <a:off x="7275231" y="2283806"/>
              <a:ext cx="4916768" cy="1352401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2">
                <a:hueOff val="-485121"/>
                <a:satOff val="-27976"/>
                <a:lumOff val="287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>
              <a:extLst>
                <a:ext uri="{FF2B5EF4-FFF2-40B4-BE49-F238E27FC236}">
                  <a16:creationId xmlns:a16="http://schemas.microsoft.com/office/drawing/2014/main" id="{5276B3D3-A11A-0F4C-B130-5EB66C5A6862}"/>
                </a:ext>
              </a:extLst>
            </p:cNvPr>
            <p:cNvSpPr txBox="1"/>
            <p:nvPr/>
          </p:nvSpPr>
          <p:spPr>
            <a:xfrm>
              <a:off x="7341250" y="2349825"/>
              <a:ext cx="4784730" cy="122036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algn="ctr" defTabSz="102232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b="1" dirty="0">
                  <a:solidFill>
                    <a:schemeClr val="tx1"/>
                  </a:solidFill>
                </a:rPr>
                <a:t>How can we represent this phenomenon’s influences in a global climate model?</a:t>
              </a:r>
            </a:p>
            <a:p>
              <a:pPr algn="ctr" defTabSz="102232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i="1" dirty="0">
                  <a:solidFill>
                    <a:schemeClr val="tx1"/>
                  </a:solidFill>
                </a:rPr>
                <a:t>Ex: Parameterization of submesoscale symmetric instability in dense flows along topography.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8133BE1-5181-564E-81FE-9E3330403488}"/>
              </a:ext>
            </a:extLst>
          </p:cNvPr>
          <p:cNvGrpSpPr/>
          <p:nvPr/>
        </p:nvGrpSpPr>
        <p:grpSpPr>
          <a:xfrm>
            <a:off x="3797380" y="5588308"/>
            <a:ext cx="4937760" cy="1554480"/>
            <a:chOff x="3637615" y="4468945"/>
            <a:chExt cx="4916768" cy="1352401"/>
          </a:xfrm>
          <a:solidFill>
            <a:srgbClr val="EDD268">
              <a:alpha val="49804"/>
            </a:srgbClr>
          </a:solidFill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D9B7568D-C75D-B941-BBF9-A0089931FE1F}"/>
                </a:ext>
              </a:extLst>
            </p:cNvPr>
            <p:cNvSpPr/>
            <p:nvPr/>
          </p:nvSpPr>
          <p:spPr>
            <a:xfrm>
              <a:off x="3637615" y="4468945"/>
              <a:ext cx="4916768" cy="1352401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2">
                <a:hueOff val="-970242"/>
                <a:satOff val="-55952"/>
                <a:lumOff val="575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ounded Rectangle 4">
              <a:extLst>
                <a:ext uri="{FF2B5EF4-FFF2-40B4-BE49-F238E27FC236}">
                  <a16:creationId xmlns:a16="http://schemas.microsoft.com/office/drawing/2014/main" id="{7A569B1A-2082-F14E-B224-E9654E51596C}"/>
                </a:ext>
              </a:extLst>
            </p:cNvPr>
            <p:cNvSpPr txBox="1"/>
            <p:nvPr/>
          </p:nvSpPr>
          <p:spPr>
            <a:xfrm>
              <a:off x="3703634" y="4534964"/>
              <a:ext cx="4784730" cy="122036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algn="ctr" defTabSz="102232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b="1" dirty="0">
                  <a:solidFill>
                    <a:schemeClr val="tx1"/>
                  </a:solidFill>
                </a:rPr>
                <a:t>What is the role of this phenomenon in the large-scale ocean circulation and climate?</a:t>
              </a:r>
            </a:p>
            <a:p>
              <a:pPr algn="ctr" defTabSz="102232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i="1" dirty="0">
                  <a:solidFill>
                    <a:schemeClr val="tx1"/>
                  </a:solidFill>
                </a:rPr>
                <a:t>Ex: How will generation and mixing of dense Arctic flows change as the climate warms?</a:t>
              </a:r>
            </a:p>
          </p:txBody>
        </p:sp>
      </p:grpSp>
      <p:sp>
        <p:nvSpPr>
          <p:cNvPr id="19" name="Straight Connector 3">
            <a:extLst>
              <a:ext uri="{FF2B5EF4-FFF2-40B4-BE49-F238E27FC236}">
                <a16:creationId xmlns:a16="http://schemas.microsoft.com/office/drawing/2014/main" id="{F080EECB-7172-3C4F-8CD2-923E007AF8D9}"/>
              </a:ext>
            </a:extLst>
          </p:cNvPr>
          <p:cNvSpPr>
            <a:spLocks noChangeAspect="1"/>
          </p:cNvSpPr>
          <p:nvPr/>
        </p:nvSpPr>
        <p:spPr>
          <a:xfrm>
            <a:off x="5961868" y="1691766"/>
            <a:ext cx="4467268" cy="446726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924720" y="109599"/>
                </a:moveTo>
                <a:arcTo wR="2233634" hR="2233634" stAng="17281384" swAng="1689581"/>
              </a:path>
            </a:pathLst>
          </a:custGeom>
          <a:noFill/>
          <a:ln w="127000">
            <a:solidFill>
              <a:srgbClr val="ADC4D7"/>
            </a:solidFill>
            <a:tailEnd type="arrow"/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Straight Connector 4">
            <a:extLst>
              <a:ext uri="{FF2B5EF4-FFF2-40B4-BE49-F238E27FC236}">
                <a16:creationId xmlns:a16="http://schemas.microsoft.com/office/drawing/2014/main" id="{76166F4E-8985-5C41-A3F9-C4B1C5A3D393}"/>
              </a:ext>
            </a:extLst>
          </p:cNvPr>
          <p:cNvSpPr/>
          <p:nvPr/>
        </p:nvSpPr>
        <p:spPr>
          <a:xfrm>
            <a:off x="2050677" y="1691766"/>
            <a:ext cx="4467268" cy="446726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621217" y="687919"/>
                </a:moveTo>
                <a:arcTo wR="2233634" hR="2233634" stAng="13427402" swAng="1691244"/>
              </a:path>
            </a:pathLst>
          </a:custGeom>
          <a:solidFill>
            <a:srgbClr val="EDD268"/>
          </a:solidFill>
          <a:ln w="127000">
            <a:solidFill>
              <a:srgbClr val="EDD268"/>
            </a:solidFill>
            <a:tailEnd type="arrow"/>
          </a:ln>
        </p:spPr>
        <p:style>
          <a:lnRef idx="1">
            <a:schemeClr val="accent2">
              <a:hueOff val="-1455363"/>
              <a:satOff val="-83928"/>
              <a:lumOff val="8628"/>
              <a:alphaOff val="0"/>
            </a:schemeClr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Straight Connector 3">
            <a:extLst>
              <a:ext uri="{FF2B5EF4-FFF2-40B4-BE49-F238E27FC236}">
                <a16:creationId xmlns:a16="http://schemas.microsoft.com/office/drawing/2014/main" id="{961A0CEE-0DA8-CE4F-A955-9A79729512D0}"/>
              </a:ext>
            </a:extLst>
          </p:cNvPr>
          <p:cNvSpPr/>
          <p:nvPr/>
        </p:nvSpPr>
        <p:spPr>
          <a:xfrm>
            <a:off x="5981325" y="1153259"/>
            <a:ext cx="4467268" cy="447141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783006" y="3842537"/>
                </a:moveTo>
                <a:arcTo wR="2233634" hR="2233634" stAng="2764790" swAng="1551198"/>
              </a:path>
            </a:pathLst>
          </a:custGeom>
          <a:noFill/>
          <a:ln w="127000">
            <a:solidFill>
              <a:srgbClr val="D37AA5"/>
            </a:solidFill>
            <a:tailEnd type="arrow"/>
          </a:ln>
        </p:spPr>
        <p:style>
          <a:lnRef idx="1">
            <a:schemeClr val="accent2">
              <a:hueOff val="-485121"/>
              <a:satOff val="-27976"/>
              <a:lumOff val="2876"/>
              <a:alphaOff val="0"/>
            </a:schemeClr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Straight Connector 4">
            <a:extLst>
              <a:ext uri="{FF2B5EF4-FFF2-40B4-BE49-F238E27FC236}">
                <a16:creationId xmlns:a16="http://schemas.microsoft.com/office/drawing/2014/main" id="{B0048496-67C0-4C4C-A633-19FFDF4AE57A}"/>
              </a:ext>
            </a:extLst>
          </p:cNvPr>
          <p:cNvSpPr/>
          <p:nvPr/>
        </p:nvSpPr>
        <p:spPr>
          <a:xfrm>
            <a:off x="2070133" y="1153259"/>
            <a:ext cx="4467268" cy="446726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540903" y="4357133"/>
                </a:moveTo>
                <a:arcTo wR="2233634" hR="2233634" stAng="6484046" swAng="1549488"/>
              </a:path>
            </a:pathLst>
          </a:custGeom>
          <a:noFill/>
          <a:ln w="127000">
            <a:solidFill>
              <a:srgbClr val="EDD268"/>
            </a:solidFill>
            <a:tailEnd type="arrow"/>
          </a:ln>
        </p:spPr>
        <p:style>
          <a:lnRef idx="1">
            <a:schemeClr val="accent2">
              <a:hueOff val="-970242"/>
              <a:satOff val="-55952"/>
              <a:lumOff val="5752"/>
              <a:alphaOff val="0"/>
            </a:schemeClr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100F279-FDDA-D742-A049-0B735A90FE7B}"/>
              </a:ext>
            </a:extLst>
          </p:cNvPr>
          <p:cNvGrpSpPr/>
          <p:nvPr/>
        </p:nvGrpSpPr>
        <p:grpSpPr>
          <a:xfrm>
            <a:off x="4480053" y="1866993"/>
            <a:ext cx="3609678" cy="3576918"/>
            <a:chOff x="4241461" y="1658998"/>
            <a:chExt cx="3609678" cy="3576918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581C166-D8CB-0E4D-8E07-351F3BED6C4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41461" y="1658998"/>
              <a:ext cx="3609678" cy="3576918"/>
              <a:chOff x="3817359" y="1153023"/>
              <a:chExt cx="4607620" cy="4565804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98CB0E44-B55A-3F40-B944-3C45CABDCA13}"/>
                  </a:ext>
                </a:extLst>
              </p:cNvPr>
              <p:cNvGrpSpPr/>
              <p:nvPr/>
            </p:nvGrpSpPr>
            <p:grpSpPr>
              <a:xfrm rot="18000000">
                <a:off x="3845329" y="1139177"/>
                <a:ext cx="4551680" cy="4607620"/>
                <a:chOff x="1621687" y="550384"/>
                <a:chExt cx="4551680" cy="4607620"/>
              </a:xfrm>
            </p:grpSpPr>
            <p:sp>
              <p:nvSpPr>
                <p:cNvPr id="43" name="Pie 42">
                  <a:extLst>
                    <a:ext uri="{FF2B5EF4-FFF2-40B4-BE49-F238E27FC236}">
                      <a16:creationId xmlns:a16="http://schemas.microsoft.com/office/drawing/2014/main" id="{DF7A69C7-8EF4-0349-AC81-1C3AAA79A078}"/>
                    </a:ext>
                  </a:extLst>
                </p:cNvPr>
                <p:cNvSpPr/>
                <p:nvPr/>
              </p:nvSpPr>
              <p:spPr>
                <a:xfrm>
                  <a:off x="1621687" y="550384"/>
                  <a:ext cx="4551680" cy="4551680"/>
                </a:xfrm>
                <a:prstGeom prst="pie">
                  <a:avLst>
                    <a:gd name="adj1" fmla="val 1800000"/>
                    <a:gd name="adj2" fmla="val 9000000"/>
                  </a:avLst>
                </a:prstGeom>
                <a:solidFill>
                  <a:srgbClr val="D37AA5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rgbClr r="0" g="0" b="0"/>
                </a:lnRef>
                <a:fillRef idx="1">
                  <a:schemeClr val="accent2">
                    <a:hueOff val="-727682"/>
                    <a:satOff val="-41964"/>
                    <a:lumOff val="4314"/>
                    <a:alphaOff val="0"/>
                  </a:schemeClr>
                </a:fillRef>
                <a:effectRef idx="0">
                  <a:schemeClr val="accent2">
                    <a:hueOff val="-727682"/>
                    <a:satOff val="-41964"/>
                    <a:lumOff val="4314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4" name="Pie 4">
                  <a:extLst>
                    <a:ext uri="{FF2B5EF4-FFF2-40B4-BE49-F238E27FC236}">
                      <a16:creationId xmlns:a16="http://schemas.microsoft.com/office/drawing/2014/main" id="{FEF9243E-D2DA-9D41-B90B-5EDBD5D48282}"/>
                    </a:ext>
                  </a:extLst>
                </p:cNvPr>
                <p:cNvSpPr txBox="1"/>
                <p:nvPr/>
              </p:nvSpPr>
              <p:spPr>
                <a:xfrm rot="3600000">
                  <a:off x="2996280" y="3305121"/>
                  <a:ext cx="2296911" cy="140885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5400" tIns="25400" rIns="25400" bIns="25400" numCol="1" spcCol="1270" anchor="ctr" anchorCtr="0">
                  <a:noAutofit/>
                </a:bodyPr>
                <a:lstStyle/>
                <a:p>
                  <a:pPr algn="ctr" defTabSz="888977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2200" b="1" dirty="0">
                      <a:solidFill>
                        <a:schemeClr val="tx1"/>
                      </a:solidFill>
                    </a:rPr>
                    <a:t>Climate model development</a:t>
                  </a: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1A745BD8-227F-BF40-A0BE-D2CBEF2B8D7A}"/>
                  </a:ext>
                </a:extLst>
              </p:cNvPr>
              <p:cNvGrpSpPr/>
              <p:nvPr/>
            </p:nvGrpSpPr>
            <p:grpSpPr>
              <a:xfrm rot="18000000">
                <a:off x="3821104" y="1153160"/>
                <a:ext cx="4551680" cy="4551680"/>
                <a:chOff x="1650323" y="536947"/>
                <a:chExt cx="4551680" cy="4551680"/>
              </a:xfrm>
            </p:grpSpPr>
            <p:sp>
              <p:nvSpPr>
                <p:cNvPr id="41" name="Pie 40">
                  <a:extLst>
                    <a:ext uri="{FF2B5EF4-FFF2-40B4-BE49-F238E27FC236}">
                      <a16:creationId xmlns:a16="http://schemas.microsoft.com/office/drawing/2014/main" id="{7A361089-8770-E349-9AA3-5ED65E6B31B3}"/>
                    </a:ext>
                  </a:extLst>
                </p:cNvPr>
                <p:cNvSpPr/>
                <p:nvPr/>
              </p:nvSpPr>
              <p:spPr>
                <a:xfrm>
                  <a:off x="1650323" y="536947"/>
                  <a:ext cx="4551680" cy="4551680"/>
                </a:xfrm>
                <a:prstGeom prst="pie">
                  <a:avLst>
                    <a:gd name="adj1" fmla="val 16200000"/>
                    <a:gd name="adj2" fmla="val 1800000"/>
                  </a:avLst>
                </a:prstGeom>
                <a:solidFill>
                  <a:srgbClr val="82AFD9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rgbClr r="0" g="0" b="0"/>
                </a:lnRef>
                <a:fillRef idx="1">
                  <a:schemeClr val="accent2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2" name="Pie 4">
                  <a:extLst>
                    <a:ext uri="{FF2B5EF4-FFF2-40B4-BE49-F238E27FC236}">
                      <a16:creationId xmlns:a16="http://schemas.microsoft.com/office/drawing/2014/main" id="{544B7F5D-BC59-D542-87AE-4CDA451B60E8}"/>
                    </a:ext>
                  </a:extLst>
                </p:cNvPr>
                <p:cNvSpPr txBox="1"/>
                <p:nvPr/>
              </p:nvSpPr>
              <p:spPr>
                <a:xfrm rot="3600000">
                  <a:off x="3371074" y="1532196"/>
                  <a:ext cx="2918119" cy="151722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5400" tIns="25400" rIns="25400" bIns="25400" numCol="1" spcCol="1270" anchor="ctr" anchorCtr="0">
                  <a:noAutofit/>
                </a:bodyPr>
                <a:lstStyle/>
                <a:p>
                  <a:pPr algn="ctr" defTabSz="888977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2200" b="1" dirty="0">
                      <a:solidFill>
                        <a:schemeClr val="tx1"/>
                      </a:solidFill>
                    </a:rPr>
                    <a:t>High-resolution process studies</a:t>
                  </a:r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C5087D4-44D1-6145-9E2A-1B2BC849CAEC}"/>
                  </a:ext>
                </a:extLst>
              </p:cNvPr>
              <p:cNvGrpSpPr/>
              <p:nvPr/>
            </p:nvGrpSpPr>
            <p:grpSpPr>
              <a:xfrm rot="18000000">
                <a:off x="3821119" y="1153023"/>
                <a:ext cx="4551759" cy="4551759"/>
                <a:chOff x="1611856" y="530722"/>
                <a:chExt cx="4551759" cy="4551759"/>
              </a:xfrm>
            </p:grpSpPr>
            <p:sp>
              <p:nvSpPr>
                <p:cNvPr id="39" name="Pie 38">
                  <a:extLst>
                    <a:ext uri="{FF2B5EF4-FFF2-40B4-BE49-F238E27FC236}">
                      <a16:creationId xmlns:a16="http://schemas.microsoft.com/office/drawing/2014/main" id="{76516387-8FAE-D849-8A9E-010BD52E4B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11856" y="530722"/>
                  <a:ext cx="4551759" cy="4551759"/>
                </a:xfrm>
                <a:prstGeom prst="pie">
                  <a:avLst>
                    <a:gd name="adj1" fmla="val 9000000"/>
                    <a:gd name="adj2" fmla="val 16200000"/>
                  </a:avLst>
                </a:prstGeom>
                <a:solidFill>
                  <a:srgbClr val="EDD268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rgbClr r="0" g="0" b="0"/>
                </a:lnRef>
                <a:fillRef idx="1">
                  <a:schemeClr val="accent2">
                    <a:hueOff val="-1455363"/>
                    <a:satOff val="-83928"/>
                    <a:lumOff val="8628"/>
                    <a:alphaOff val="0"/>
                  </a:schemeClr>
                </a:fillRef>
                <a:effectRef idx="0">
                  <a:schemeClr val="accent2">
                    <a:hueOff val="-1455363"/>
                    <a:satOff val="-83928"/>
                    <a:lumOff val="8628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0" name="Pie 4">
                  <a:extLst>
                    <a:ext uri="{FF2B5EF4-FFF2-40B4-BE49-F238E27FC236}">
                      <a16:creationId xmlns:a16="http://schemas.microsoft.com/office/drawing/2014/main" id="{A3D28737-3E4A-9744-A6E6-6732FE6038C0}"/>
                    </a:ext>
                  </a:extLst>
                </p:cNvPr>
                <p:cNvSpPr txBox="1"/>
                <p:nvPr/>
              </p:nvSpPr>
              <p:spPr>
                <a:xfrm rot="3600000">
                  <a:off x="1831189" y="1694685"/>
                  <a:ext cx="2370446" cy="71617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5400" tIns="25400" rIns="25400" bIns="25400" numCol="1" spcCol="1270" anchor="ctr" anchorCtr="0">
                  <a:noAutofit/>
                </a:bodyPr>
                <a:lstStyle/>
                <a:p>
                  <a:pPr algn="ctr" defTabSz="888977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2200" b="1" dirty="0">
                      <a:solidFill>
                        <a:schemeClr val="tx1"/>
                      </a:solidFill>
                    </a:rPr>
                    <a:t>Observational data &amp; climate</a:t>
                  </a:r>
                </a:p>
              </p:txBody>
            </p:sp>
          </p:grp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453F00E-258B-D648-9D0F-69A4FEE01579}"/>
                </a:ext>
              </a:extLst>
            </p:cNvPr>
            <p:cNvSpPr/>
            <p:nvPr/>
          </p:nvSpPr>
          <p:spPr>
            <a:xfrm>
              <a:off x="4607859" y="3945735"/>
              <a:ext cx="1133520" cy="7873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200" b="1" dirty="0"/>
                <a:t>model </a:t>
              </a:r>
            </a:p>
            <a:p>
              <a:r>
                <a:rPr lang="en-US" sz="2200" b="1" dirty="0"/>
                <a:t>analysis</a:t>
              </a:r>
              <a:endParaRPr 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34668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</TotalTime>
  <Words>122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Yankovsky</dc:creator>
  <cp:lastModifiedBy>Elizabeth Yankovsky</cp:lastModifiedBy>
  <cp:revision>20</cp:revision>
  <dcterms:created xsi:type="dcterms:W3CDTF">2022-08-27T22:40:44Z</dcterms:created>
  <dcterms:modified xsi:type="dcterms:W3CDTF">2022-08-29T22:15:16Z</dcterms:modified>
</cp:coreProperties>
</file>