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1" r:id="rId6"/>
    <p:sldId id="262" r:id="rId7"/>
    <p:sldId id="259"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19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117" d="100"/>
          <a:sy n="117"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3AA07-115D-3D4B-A3AD-DE6448976A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FE613B-1113-F241-BA86-0BDBE067E4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F98F91-094C-E54C-A373-1C698C0104D0}"/>
              </a:ext>
            </a:extLst>
          </p:cNvPr>
          <p:cNvSpPr>
            <a:spLocks noGrp="1"/>
          </p:cNvSpPr>
          <p:nvPr>
            <p:ph type="dt" sz="half" idx="10"/>
          </p:nvPr>
        </p:nvSpPr>
        <p:spPr/>
        <p:txBody>
          <a:bodyPr/>
          <a:lstStyle/>
          <a:p>
            <a:fld id="{DD6E283D-469B-874F-B3DF-B411174E535C}" type="datetimeFigureOut">
              <a:rPr lang="en-US" smtClean="0"/>
              <a:t>11/6/19</a:t>
            </a:fld>
            <a:endParaRPr lang="en-US"/>
          </a:p>
        </p:txBody>
      </p:sp>
      <p:sp>
        <p:nvSpPr>
          <p:cNvPr id="5" name="Footer Placeholder 4">
            <a:extLst>
              <a:ext uri="{FF2B5EF4-FFF2-40B4-BE49-F238E27FC236}">
                <a16:creationId xmlns:a16="http://schemas.microsoft.com/office/drawing/2014/main" id="{E701618C-CC75-664E-AB10-B9C4CAD20D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D8BD63-F801-1140-AC8F-99E9EC400554}"/>
              </a:ext>
            </a:extLst>
          </p:cNvPr>
          <p:cNvSpPr>
            <a:spLocks noGrp="1"/>
          </p:cNvSpPr>
          <p:nvPr>
            <p:ph type="sldNum" sz="quarter" idx="12"/>
          </p:nvPr>
        </p:nvSpPr>
        <p:spPr/>
        <p:txBody>
          <a:bodyPr/>
          <a:lstStyle/>
          <a:p>
            <a:fld id="{15D3B35C-7443-CC46-953B-53A32BE84859}" type="slidenum">
              <a:rPr lang="en-US" smtClean="0"/>
              <a:t>‹#›</a:t>
            </a:fld>
            <a:endParaRPr lang="en-US"/>
          </a:p>
        </p:txBody>
      </p:sp>
    </p:spTree>
    <p:extLst>
      <p:ext uri="{BB962C8B-B14F-4D97-AF65-F5344CB8AC3E}">
        <p14:creationId xmlns:p14="http://schemas.microsoft.com/office/powerpoint/2010/main" val="57232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4767-4617-7748-B38E-CE3AE34DC2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D31B76-D580-E646-AAE3-9D943773F8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CD0395-4E64-BF4D-948B-64791BBBD328}"/>
              </a:ext>
            </a:extLst>
          </p:cNvPr>
          <p:cNvSpPr>
            <a:spLocks noGrp="1"/>
          </p:cNvSpPr>
          <p:nvPr>
            <p:ph type="dt" sz="half" idx="10"/>
          </p:nvPr>
        </p:nvSpPr>
        <p:spPr/>
        <p:txBody>
          <a:bodyPr/>
          <a:lstStyle/>
          <a:p>
            <a:fld id="{DD6E283D-469B-874F-B3DF-B411174E535C}" type="datetimeFigureOut">
              <a:rPr lang="en-US" smtClean="0"/>
              <a:t>11/6/19</a:t>
            </a:fld>
            <a:endParaRPr lang="en-US"/>
          </a:p>
        </p:txBody>
      </p:sp>
      <p:sp>
        <p:nvSpPr>
          <p:cNvPr id="5" name="Footer Placeholder 4">
            <a:extLst>
              <a:ext uri="{FF2B5EF4-FFF2-40B4-BE49-F238E27FC236}">
                <a16:creationId xmlns:a16="http://schemas.microsoft.com/office/drawing/2014/main" id="{99C8CE94-A8EC-6740-BB8D-0B6B775583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8E3588-9E22-DC48-95CB-9783186A6C59}"/>
              </a:ext>
            </a:extLst>
          </p:cNvPr>
          <p:cNvSpPr>
            <a:spLocks noGrp="1"/>
          </p:cNvSpPr>
          <p:nvPr>
            <p:ph type="sldNum" sz="quarter" idx="12"/>
          </p:nvPr>
        </p:nvSpPr>
        <p:spPr/>
        <p:txBody>
          <a:bodyPr/>
          <a:lstStyle/>
          <a:p>
            <a:fld id="{15D3B35C-7443-CC46-953B-53A32BE84859}" type="slidenum">
              <a:rPr lang="en-US" smtClean="0"/>
              <a:t>‹#›</a:t>
            </a:fld>
            <a:endParaRPr lang="en-US"/>
          </a:p>
        </p:txBody>
      </p:sp>
    </p:spTree>
    <p:extLst>
      <p:ext uri="{BB962C8B-B14F-4D97-AF65-F5344CB8AC3E}">
        <p14:creationId xmlns:p14="http://schemas.microsoft.com/office/powerpoint/2010/main" val="1278840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C504A3-BFF1-3244-8B24-B554D46712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22A628-5A96-EC46-93DA-E1DEB399B6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25327B-4AA5-C14B-84DB-465B2FECF77D}"/>
              </a:ext>
            </a:extLst>
          </p:cNvPr>
          <p:cNvSpPr>
            <a:spLocks noGrp="1"/>
          </p:cNvSpPr>
          <p:nvPr>
            <p:ph type="dt" sz="half" idx="10"/>
          </p:nvPr>
        </p:nvSpPr>
        <p:spPr/>
        <p:txBody>
          <a:bodyPr/>
          <a:lstStyle/>
          <a:p>
            <a:fld id="{DD6E283D-469B-874F-B3DF-B411174E535C}" type="datetimeFigureOut">
              <a:rPr lang="en-US" smtClean="0"/>
              <a:t>11/6/19</a:t>
            </a:fld>
            <a:endParaRPr lang="en-US"/>
          </a:p>
        </p:txBody>
      </p:sp>
      <p:sp>
        <p:nvSpPr>
          <p:cNvPr id="5" name="Footer Placeholder 4">
            <a:extLst>
              <a:ext uri="{FF2B5EF4-FFF2-40B4-BE49-F238E27FC236}">
                <a16:creationId xmlns:a16="http://schemas.microsoft.com/office/drawing/2014/main" id="{65E8AACE-669B-5C4D-92DC-D5D20059FB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E3D7F7-B473-BB4A-A92C-A8BD579F553D}"/>
              </a:ext>
            </a:extLst>
          </p:cNvPr>
          <p:cNvSpPr>
            <a:spLocks noGrp="1"/>
          </p:cNvSpPr>
          <p:nvPr>
            <p:ph type="sldNum" sz="quarter" idx="12"/>
          </p:nvPr>
        </p:nvSpPr>
        <p:spPr/>
        <p:txBody>
          <a:bodyPr/>
          <a:lstStyle/>
          <a:p>
            <a:fld id="{15D3B35C-7443-CC46-953B-53A32BE84859}" type="slidenum">
              <a:rPr lang="en-US" smtClean="0"/>
              <a:t>‹#›</a:t>
            </a:fld>
            <a:endParaRPr lang="en-US"/>
          </a:p>
        </p:txBody>
      </p:sp>
    </p:spTree>
    <p:extLst>
      <p:ext uri="{BB962C8B-B14F-4D97-AF65-F5344CB8AC3E}">
        <p14:creationId xmlns:p14="http://schemas.microsoft.com/office/powerpoint/2010/main" val="3941955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3C896-E451-0948-BAF6-CA348A2314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A6FC65-8D25-644C-BA1A-A23FB93262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5E467D-9014-2A45-958C-3BF74CC5B438}"/>
              </a:ext>
            </a:extLst>
          </p:cNvPr>
          <p:cNvSpPr>
            <a:spLocks noGrp="1"/>
          </p:cNvSpPr>
          <p:nvPr>
            <p:ph type="dt" sz="half" idx="10"/>
          </p:nvPr>
        </p:nvSpPr>
        <p:spPr/>
        <p:txBody>
          <a:bodyPr/>
          <a:lstStyle/>
          <a:p>
            <a:fld id="{DD6E283D-469B-874F-B3DF-B411174E535C}" type="datetimeFigureOut">
              <a:rPr lang="en-US" smtClean="0"/>
              <a:t>11/6/19</a:t>
            </a:fld>
            <a:endParaRPr lang="en-US"/>
          </a:p>
        </p:txBody>
      </p:sp>
      <p:sp>
        <p:nvSpPr>
          <p:cNvPr id="5" name="Footer Placeholder 4">
            <a:extLst>
              <a:ext uri="{FF2B5EF4-FFF2-40B4-BE49-F238E27FC236}">
                <a16:creationId xmlns:a16="http://schemas.microsoft.com/office/drawing/2014/main" id="{31D1A8DD-1042-AB4E-BF2D-01F754AFB7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217C6F-5EAD-3A45-AAEC-124C2D6EC37C}"/>
              </a:ext>
            </a:extLst>
          </p:cNvPr>
          <p:cNvSpPr>
            <a:spLocks noGrp="1"/>
          </p:cNvSpPr>
          <p:nvPr>
            <p:ph type="sldNum" sz="quarter" idx="12"/>
          </p:nvPr>
        </p:nvSpPr>
        <p:spPr/>
        <p:txBody>
          <a:bodyPr/>
          <a:lstStyle/>
          <a:p>
            <a:fld id="{15D3B35C-7443-CC46-953B-53A32BE84859}" type="slidenum">
              <a:rPr lang="en-US" smtClean="0"/>
              <a:t>‹#›</a:t>
            </a:fld>
            <a:endParaRPr lang="en-US"/>
          </a:p>
        </p:txBody>
      </p:sp>
    </p:spTree>
    <p:extLst>
      <p:ext uri="{BB962C8B-B14F-4D97-AF65-F5344CB8AC3E}">
        <p14:creationId xmlns:p14="http://schemas.microsoft.com/office/powerpoint/2010/main" val="2800897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0341-83F1-B94E-BC9F-39E35E06B2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5C4A6B-199D-0747-A3E0-581F243099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43B04A-E354-0740-88E4-4664BEF14B4A}"/>
              </a:ext>
            </a:extLst>
          </p:cNvPr>
          <p:cNvSpPr>
            <a:spLocks noGrp="1"/>
          </p:cNvSpPr>
          <p:nvPr>
            <p:ph type="dt" sz="half" idx="10"/>
          </p:nvPr>
        </p:nvSpPr>
        <p:spPr/>
        <p:txBody>
          <a:bodyPr/>
          <a:lstStyle/>
          <a:p>
            <a:fld id="{DD6E283D-469B-874F-B3DF-B411174E535C}" type="datetimeFigureOut">
              <a:rPr lang="en-US" smtClean="0"/>
              <a:t>11/6/19</a:t>
            </a:fld>
            <a:endParaRPr lang="en-US"/>
          </a:p>
        </p:txBody>
      </p:sp>
      <p:sp>
        <p:nvSpPr>
          <p:cNvPr id="5" name="Footer Placeholder 4">
            <a:extLst>
              <a:ext uri="{FF2B5EF4-FFF2-40B4-BE49-F238E27FC236}">
                <a16:creationId xmlns:a16="http://schemas.microsoft.com/office/drawing/2014/main" id="{006D0875-263F-D349-9915-BAF0B0B0DC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8F6821-BD9C-BF47-B615-0C88E1F3ECB6}"/>
              </a:ext>
            </a:extLst>
          </p:cNvPr>
          <p:cNvSpPr>
            <a:spLocks noGrp="1"/>
          </p:cNvSpPr>
          <p:nvPr>
            <p:ph type="sldNum" sz="quarter" idx="12"/>
          </p:nvPr>
        </p:nvSpPr>
        <p:spPr/>
        <p:txBody>
          <a:bodyPr/>
          <a:lstStyle/>
          <a:p>
            <a:fld id="{15D3B35C-7443-CC46-953B-53A32BE84859}" type="slidenum">
              <a:rPr lang="en-US" smtClean="0"/>
              <a:t>‹#›</a:t>
            </a:fld>
            <a:endParaRPr lang="en-US"/>
          </a:p>
        </p:txBody>
      </p:sp>
    </p:spTree>
    <p:extLst>
      <p:ext uri="{BB962C8B-B14F-4D97-AF65-F5344CB8AC3E}">
        <p14:creationId xmlns:p14="http://schemas.microsoft.com/office/powerpoint/2010/main" val="1254609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5468-36BA-C648-918A-882B56A517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8D6757-642B-464A-9F78-09E7F13187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786F40-682C-B445-BD00-40087DD296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05B5BF-35EB-0847-BF9D-06F29CA9B24B}"/>
              </a:ext>
            </a:extLst>
          </p:cNvPr>
          <p:cNvSpPr>
            <a:spLocks noGrp="1"/>
          </p:cNvSpPr>
          <p:nvPr>
            <p:ph type="dt" sz="half" idx="10"/>
          </p:nvPr>
        </p:nvSpPr>
        <p:spPr/>
        <p:txBody>
          <a:bodyPr/>
          <a:lstStyle/>
          <a:p>
            <a:fld id="{DD6E283D-469B-874F-B3DF-B411174E535C}" type="datetimeFigureOut">
              <a:rPr lang="en-US" smtClean="0"/>
              <a:t>11/6/19</a:t>
            </a:fld>
            <a:endParaRPr lang="en-US"/>
          </a:p>
        </p:txBody>
      </p:sp>
      <p:sp>
        <p:nvSpPr>
          <p:cNvPr id="6" name="Footer Placeholder 5">
            <a:extLst>
              <a:ext uri="{FF2B5EF4-FFF2-40B4-BE49-F238E27FC236}">
                <a16:creationId xmlns:a16="http://schemas.microsoft.com/office/drawing/2014/main" id="{1221C9DB-9E26-6346-A357-AAEBFD7307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A90367-3A3B-DE40-813F-AAAFE142DD7C}"/>
              </a:ext>
            </a:extLst>
          </p:cNvPr>
          <p:cNvSpPr>
            <a:spLocks noGrp="1"/>
          </p:cNvSpPr>
          <p:nvPr>
            <p:ph type="sldNum" sz="quarter" idx="12"/>
          </p:nvPr>
        </p:nvSpPr>
        <p:spPr/>
        <p:txBody>
          <a:bodyPr/>
          <a:lstStyle/>
          <a:p>
            <a:fld id="{15D3B35C-7443-CC46-953B-53A32BE84859}" type="slidenum">
              <a:rPr lang="en-US" smtClean="0"/>
              <a:t>‹#›</a:t>
            </a:fld>
            <a:endParaRPr lang="en-US"/>
          </a:p>
        </p:txBody>
      </p:sp>
    </p:spTree>
    <p:extLst>
      <p:ext uri="{BB962C8B-B14F-4D97-AF65-F5344CB8AC3E}">
        <p14:creationId xmlns:p14="http://schemas.microsoft.com/office/powerpoint/2010/main" val="1784901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1041-C715-A84D-84AB-7FE2E5DEF4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1619F5-AED7-304F-82AA-27AE06B872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748BA2-35A6-FD4E-B5F7-A3066C3057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2A04E2-400A-BB4C-844B-CFCA474A5D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FB8103-6C87-C04A-B67E-50B314BA3D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1AD0B7-B839-DA49-8C5E-ADAF6671CB80}"/>
              </a:ext>
            </a:extLst>
          </p:cNvPr>
          <p:cNvSpPr>
            <a:spLocks noGrp="1"/>
          </p:cNvSpPr>
          <p:nvPr>
            <p:ph type="dt" sz="half" idx="10"/>
          </p:nvPr>
        </p:nvSpPr>
        <p:spPr/>
        <p:txBody>
          <a:bodyPr/>
          <a:lstStyle/>
          <a:p>
            <a:fld id="{DD6E283D-469B-874F-B3DF-B411174E535C}" type="datetimeFigureOut">
              <a:rPr lang="en-US" smtClean="0"/>
              <a:t>11/6/19</a:t>
            </a:fld>
            <a:endParaRPr lang="en-US"/>
          </a:p>
        </p:txBody>
      </p:sp>
      <p:sp>
        <p:nvSpPr>
          <p:cNvPr id="8" name="Footer Placeholder 7">
            <a:extLst>
              <a:ext uri="{FF2B5EF4-FFF2-40B4-BE49-F238E27FC236}">
                <a16:creationId xmlns:a16="http://schemas.microsoft.com/office/drawing/2014/main" id="{7FF73F85-93D3-4342-8A95-A780A8A22F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F0E1D2-1104-E745-BA16-C3B559E4A09A}"/>
              </a:ext>
            </a:extLst>
          </p:cNvPr>
          <p:cNvSpPr>
            <a:spLocks noGrp="1"/>
          </p:cNvSpPr>
          <p:nvPr>
            <p:ph type="sldNum" sz="quarter" idx="12"/>
          </p:nvPr>
        </p:nvSpPr>
        <p:spPr/>
        <p:txBody>
          <a:bodyPr/>
          <a:lstStyle/>
          <a:p>
            <a:fld id="{15D3B35C-7443-CC46-953B-53A32BE84859}" type="slidenum">
              <a:rPr lang="en-US" smtClean="0"/>
              <a:t>‹#›</a:t>
            </a:fld>
            <a:endParaRPr lang="en-US"/>
          </a:p>
        </p:txBody>
      </p:sp>
    </p:spTree>
    <p:extLst>
      <p:ext uri="{BB962C8B-B14F-4D97-AF65-F5344CB8AC3E}">
        <p14:creationId xmlns:p14="http://schemas.microsoft.com/office/powerpoint/2010/main" val="1118153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FC06F-189E-9645-BF91-2FC2F42B5B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84C198-A489-5E48-948D-1E8CE2EE2DA6}"/>
              </a:ext>
            </a:extLst>
          </p:cNvPr>
          <p:cNvSpPr>
            <a:spLocks noGrp="1"/>
          </p:cNvSpPr>
          <p:nvPr>
            <p:ph type="dt" sz="half" idx="10"/>
          </p:nvPr>
        </p:nvSpPr>
        <p:spPr/>
        <p:txBody>
          <a:bodyPr/>
          <a:lstStyle/>
          <a:p>
            <a:fld id="{DD6E283D-469B-874F-B3DF-B411174E535C}" type="datetimeFigureOut">
              <a:rPr lang="en-US" smtClean="0"/>
              <a:t>11/6/19</a:t>
            </a:fld>
            <a:endParaRPr lang="en-US"/>
          </a:p>
        </p:txBody>
      </p:sp>
      <p:sp>
        <p:nvSpPr>
          <p:cNvPr id="4" name="Footer Placeholder 3">
            <a:extLst>
              <a:ext uri="{FF2B5EF4-FFF2-40B4-BE49-F238E27FC236}">
                <a16:creationId xmlns:a16="http://schemas.microsoft.com/office/drawing/2014/main" id="{53F87C8F-0F59-4345-8877-CAA2273D5E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14D49A-BAD5-DA4D-836A-9A93BE4D6625}"/>
              </a:ext>
            </a:extLst>
          </p:cNvPr>
          <p:cNvSpPr>
            <a:spLocks noGrp="1"/>
          </p:cNvSpPr>
          <p:nvPr>
            <p:ph type="sldNum" sz="quarter" idx="12"/>
          </p:nvPr>
        </p:nvSpPr>
        <p:spPr/>
        <p:txBody>
          <a:bodyPr/>
          <a:lstStyle/>
          <a:p>
            <a:fld id="{15D3B35C-7443-CC46-953B-53A32BE84859}" type="slidenum">
              <a:rPr lang="en-US" smtClean="0"/>
              <a:t>‹#›</a:t>
            </a:fld>
            <a:endParaRPr lang="en-US"/>
          </a:p>
        </p:txBody>
      </p:sp>
    </p:spTree>
    <p:extLst>
      <p:ext uri="{BB962C8B-B14F-4D97-AF65-F5344CB8AC3E}">
        <p14:creationId xmlns:p14="http://schemas.microsoft.com/office/powerpoint/2010/main" val="3686931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700BEB-D4C8-E948-A049-E5D866C7F7DE}"/>
              </a:ext>
            </a:extLst>
          </p:cNvPr>
          <p:cNvSpPr>
            <a:spLocks noGrp="1"/>
          </p:cNvSpPr>
          <p:nvPr>
            <p:ph type="dt" sz="half" idx="10"/>
          </p:nvPr>
        </p:nvSpPr>
        <p:spPr/>
        <p:txBody>
          <a:bodyPr/>
          <a:lstStyle/>
          <a:p>
            <a:fld id="{DD6E283D-469B-874F-B3DF-B411174E535C}" type="datetimeFigureOut">
              <a:rPr lang="en-US" smtClean="0"/>
              <a:t>11/6/19</a:t>
            </a:fld>
            <a:endParaRPr lang="en-US"/>
          </a:p>
        </p:txBody>
      </p:sp>
      <p:sp>
        <p:nvSpPr>
          <p:cNvPr id="3" name="Footer Placeholder 2">
            <a:extLst>
              <a:ext uri="{FF2B5EF4-FFF2-40B4-BE49-F238E27FC236}">
                <a16:creationId xmlns:a16="http://schemas.microsoft.com/office/drawing/2014/main" id="{0D0C23FA-A0D4-7B48-9370-4EDABC6697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75195F-8F98-144F-B3C5-0D6A677DFA73}"/>
              </a:ext>
            </a:extLst>
          </p:cNvPr>
          <p:cNvSpPr>
            <a:spLocks noGrp="1"/>
          </p:cNvSpPr>
          <p:nvPr>
            <p:ph type="sldNum" sz="quarter" idx="12"/>
          </p:nvPr>
        </p:nvSpPr>
        <p:spPr/>
        <p:txBody>
          <a:bodyPr/>
          <a:lstStyle/>
          <a:p>
            <a:fld id="{15D3B35C-7443-CC46-953B-53A32BE84859}" type="slidenum">
              <a:rPr lang="en-US" smtClean="0"/>
              <a:t>‹#›</a:t>
            </a:fld>
            <a:endParaRPr lang="en-US"/>
          </a:p>
        </p:txBody>
      </p:sp>
    </p:spTree>
    <p:extLst>
      <p:ext uri="{BB962C8B-B14F-4D97-AF65-F5344CB8AC3E}">
        <p14:creationId xmlns:p14="http://schemas.microsoft.com/office/powerpoint/2010/main" val="3338796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AF85A-4B8F-C942-947F-2685133E75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2E0B71-D17B-7D41-A715-F2F3CB5742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8C7887-9324-7748-B1EE-8F3E2D537B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D85721-0CAC-DF42-9C52-AD9E5B6E6322}"/>
              </a:ext>
            </a:extLst>
          </p:cNvPr>
          <p:cNvSpPr>
            <a:spLocks noGrp="1"/>
          </p:cNvSpPr>
          <p:nvPr>
            <p:ph type="dt" sz="half" idx="10"/>
          </p:nvPr>
        </p:nvSpPr>
        <p:spPr/>
        <p:txBody>
          <a:bodyPr/>
          <a:lstStyle/>
          <a:p>
            <a:fld id="{DD6E283D-469B-874F-B3DF-B411174E535C}" type="datetimeFigureOut">
              <a:rPr lang="en-US" smtClean="0"/>
              <a:t>11/6/19</a:t>
            </a:fld>
            <a:endParaRPr lang="en-US"/>
          </a:p>
        </p:txBody>
      </p:sp>
      <p:sp>
        <p:nvSpPr>
          <p:cNvPr id="6" name="Footer Placeholder 5">
            <a:extLst>
              <a:ext uri="{FF2B5EF4-FFF2-40B4-BE49-F238E27FC236}">
                <a16:creationId xmlns:a16="http://schemas.microsoft.com/office/drawing/2014/main" id="{924308D0-D467-3549-A314-822357FD71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FA248F-8ABC-EB44-8FE7-B7460E8500C6}"/>
              </a:ext>
            </a:extLst>
          </p:cNvPr>
          <p:cNvSpPr>
            <a:spLocks noGrp="1"/>
          </p:cNvSpPr>
          <p:nvPr>
            <p:ph type="sldNum" sz="quarter" idx="12"/>
          </p:nvPr>
        </p:nvSpPr>
        <p:spPr/>
        <p:txBody>
          <a:bodyPr/>
          <a:lstStyle/>
          <a:p>
            <a:fld id="{15D3B35C-7443-CC46-953B-53A32BE84859}" type="slidenum">
              <a:rPr lang="en-US" smtClean="0"/>
              <a:t>‹#›</a:t>
            </a:fld>
            <a:endParaRPr lang="en-US"/>
          </a:p>
        </p:txBody>
      </p:sp>
    </p:spTree>
    <p:extLst>
      <p:ext uri="{BB962C8B-B14F-4D97-AF65-F5344CB8AC3E}">
        <p14:creationId xmlns:p14="http://schemas.microsoft.com/office/powerpoint/2010/main" val="1073878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D904-8966-B74F-A0BD-B36AA4D180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968AD8-0906-8F48-B54E-3DED3D656F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85F5E7-38D0-0541-AD5C-E994A7E3C8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B9B5DA-01FD-DF43-9B52-09A3A5CC2FCC}"/>
              </a:ext>
            </a:extLst>
          </p:cNvPr>
          <p:cNvSpPr>
            <a:spLocks noGrp="1"/>
          </p:cNvSpPr>
          <p:nvPr>
            <p:ph type="dt" sz="half" idx="10"/>
          </p:nvPr>
        </p:nvSpPr>
        <p:spPr/>
        <p:txBody>
          <a:bodyPr/>
          <a:lstStyle/>
          <a:p>
            <a:fld id="{DD6E283D-469B-874F-B3DF-B411174E535C}" type="datetimeFigureOut">
              <a:rPr lang="en-US" smtClean="0"/>
              <a:t>11/6/19</a:t>
            </a:fld>
            <a:endParaRPr lang="en-US"/>
          </a:p>
        </p:txBody>
      </p:sp>
      <p:sp>
        <p:nvSpPr>
          <p:cNvPr id="6" name="Footer Placeholder 5">
            <a:extLst>
              <a:ext uri="{FF2B5EF4-FFF2-40B4-BE49-F238E27FC236}">
                <a16:creationId xmlns:a16="http://schemas.microsoft.com/office/drawing/2014/main" id="{8C33AFFB-4FA9-9C4B-B3C9-A92E5D493B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4FFB75-3323-F041-8ECB-CCDEE2A3B8CE}"/>
              </a:ext>
            </a:extLst>
          </p:cNvPr>
          <p:cNvSpPr>
            <a:spLocks noGrp="1"/>
          </p:cNvSpPr>
          <p:nvPr>
            <p:ph type="sldNum" sz="quarter" idx="12"/>
          </p:nvPr>
        </p:nvSpPr>
        <p:spPr/>
        <p:txBody>
          <a:bodyPr/>
          <a:lstStyle/>
          <a:p>
            <a:fld id="{15D3B35C-7443-CC46-953B-53A32BE84859}" type="slidenum">
              <a:rPr lang="en-US" smtClean="0"/>
              <a:t>‹#›</a:t>
            </a:fld>
            <a:endParaRPr lang="en-US"/>
          </a:p>
        </p:txBody>
      </p:sp>
    </p:spTree>
    <p:extLst>
      <p:ext uri="{BB962C8B-B14F-4D97-AF65-F5344CB8AC3E}">
        <p14:creationId xmlns:p14="http://schemas.microsoft.com/office/powerpoint/2010/main" val="1173164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93FFD3-6A98-8249-8AE6-F100BDF52F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50EDF4-F488-4944-B326-0DAC699291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AC6904-02B8-EA4D-AA52-4F543E932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6E283D-469B-874F-B3DF-B411174E535C}" type="datetimeFigureOut">
              <a:rPr lang="en-US" smtClean="0"/>
              <a:t>11/6/19</a:t>
            </a:fld>
            <a:endParaRPr lang="en-US"/>
          </a:p>
        </p:txBody>
      </p:sp>
      <p:sp>
        <p:nvSpPr>
          <p:cNvPr id="5" name="Footer Placeholder 4">
            <a:extLst>
              <a:ext uri="{FF2B5EF4-FFF2-40B4-BE49-F238E27FC236}">
                <a16:creationId xmlns:a16="http://schemas.microsoft.com/office/drawing/2014/main" id="{E4908A5B-70BF-7148-B55D-040642B378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FDACAB-9310-E34A-9573-6431659516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D3B35C-7443-CC46-953B-53A32BE84859}" type="slidenum">
              <a:rPr lang="en-US" smtClean="0"/>
              <a:t>‹#›</a:t>
            </a:fld>
            <a:endParaRPr lang="en-US"/>
          </a:p>
        </p:txBody>
      </p:sp>
    </p:spTree>
    <p:extLst>
      <p:ext uri="{BB962C8B-B14F-4D97-AF65-F5344CB8AC3E}">
        <p14:creationId xmlns:p14="http://schemas.microsoft.com/office/powerpoint/2010/main" val="557582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4B751-E518-8B4F-9A9A-B78753C3124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54A90C2-7238-7346-BE4A-48BA3DE7FF24}"/>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8D073E99-F18F-0E4C-B736-703713B5B6A9}"/>
              </a:ext>
            </a:extLst>
          </p:cNvPr>
          <p:cNvSpPr/>
          <p:nvPr/>
        </p:nvSpPr>
        <p:spPr>
          <a:xfrm>
            <a:off x="1080407" y="2316163"/>
            <a:ext cx="10031185" cy="2862322"/>
          </a:xfrm>
          <a:prstGeom prst="rect">
            <a:avLst/>
          </a:prstGeom>
        </p:spPr>
        <p:txBody>
          <a:bodyPr wrap="square">
            <a:spAutoFit/>
          </a:bodyPr>
          <a:lstStyle/>
          <a:p>
            <a:pPr algn="ctr"/>
            <a:r>
              <a:rPr lang="en-US" sz="6000" b="1" dirty="0">
                <a:solidFill>
                  <a:srgbClr val="C519E2"/>
                </a:solidFill>
                <a:latin typeface="Gujarati MT" pitchFamily="2" charset="0"/>
                <a:cs typeface="Gujarati MT" pitchFamily="2" charset="0"/>
              </a:rPr>
              <a:t>Welcome to </a:t>
            </a:r>
          </a:p>
          <a:p>
            <a:pPr algn="ctr"/>
            <a:r>
              <a:rPr lang="en-US" sz="6000" b="1" dirty="0">
                <a:solidFill>
                  <a:srgbClr val="C519E2"/>
                </a:solidFill>
                <a:latin typeface="Gujarati MT" pitchFamily="2" charset="0"/>
                <a:cs typeface="Gujarati MT" pitchFamily="2" charset="0"/>
              </a:rPr>
              <a:t>Glitch the Climate.</a:t>
            </a:r>
          </a:p>
          <a:p>
            <a:endParaRPr lang="en-US" sz="6000" dirty="0">
              <a:solidFill>
                <a:srgbClr val="C519E2"/>
              </a:solidFill>
              <a:latin typeface="Gujarati MT" pitchFamily="2" charset="0"/>
              <a:cs typeface="Gujarati MT" pitchFamily="2" charset="0"/>
            </a:endParaRPr>
          </a:p>
        </p:txBody>
      </p:sp>
    </p:spTree>
    <p:extLst>
      <p:ext uri="{BB962C8B-B14F-4D97-AF65-F5344CB8AC3E}">
        <p14:creationId xmlns:p14="http://schemas.microsoft.com/office/powerpoint/2010/main" val="822351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99DA4-01EA-1C42-9B9E-3D7B1DD1A1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4697D5C-0EF7-A440-A014-C44ABFF54FD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7920FF40-E310-1244-B0EE-697A8C4F2094}"/>
              </a:ext>
            </a:extLst>
          </p:cNvPr>
          <p:cNvSpPr/>
          <p:nvPr/>
        </p:nvSpPr>
        <p:spPr>
          <a:xfrm>
            <a:off x="838200" y="2090172"/>
            <a:ext cx="10515600" cy="2677656"/>
          </a:xfrm>
          <a:prstGeom prst="rect">
            <a:avLst/>
          </a:prstGeom>
        </p:spPr>
        <p:txBody>
          <a:bodyPr wrap="square">
            <a:spAutoFit/>
          </a:bodyPr>
          <a:lstStyle/>
          <a:p>
            <a:r>
              <a:rPr lang="en-US" sz="2800" dirty="0">
                <a:solidFill>
                  <a:schemeClr val="bg1"/>
                </a:solidFill>
              </a:rPr>
              <a:t>We stand at a precipice. In front of us, a steep slope rolls down into a wide gorge, the ground obscured by fog and the other side barely visible. Behind us we can hear the roaring of a beast we built with our two hands. As vertigo takes hold, we slip and stumble near the edge, and we are unsure if we are falling or if we are about to. The ground is a long way down. A long way down.</a:t>
            </a:r>
          </a:p>
        </p:txBody>
      </p:sp>
    </p:spTree>
    <p:extLst>
      <p:ext uri="{BB962C8B-B14F-4D97-AF65-F5344CB8AC3E}">
        <p14:creationId xmlns:p14="http://schemas.microsoft.com/office/powerpoint/2010/main" val="1862073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F67EF-A93F-3746-80B4-E708B6F3938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1CA9868-AAD2-C649-997E-DCCDBE2B0F56}"/>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FBF75D2C-ACFE-A046-B9AA-0157E7E3E87E}"/>
              </a:ext>
            </a:extLst>
          </p:cNvPr>
          <p:cNvSpPr/>
          <p:nvPr/>
        </p:nvSpPr>
        <p:spPr>
          <a:xfrm>
            <a:off x="838200" y="1874728"/>
            <a:ext cx="10515600" cy="3108543"/>
          </a:xfrm>
          <a:prstGeom prst="rect">
            <a:avLst/>
          </a:prstGeom>
        </p:spPr>
        <p:txBody>
          <a:bodyPr wrap="square">
            <a:spAutoFit/>
          </a:bodyPr>
          <a:lstStyle/>
          <a:p>
            <a:r>
              <a:rPr lang="en-US" sz="2800" dirty="0">
                <a:solidFill>
                  <a:schemeClr val="bg1"/>
                </a:solidFill>
              </a:rPr>
              <a:t>Climate change is a global phenomena, but its impacts are experienced individually and will not be evenly distributed. You live in Houston and your house floods again, washing out your foundation and your bank account. You're a grandmother in Delhi, and the unbearable heat sends you to the hospital for a third time. You're a mother in Tonga, and winds from a hurricane twice as strong as the last uproots your entire season's crops. </a:t>
            </a:r>
          </a:p>
        </p:txBody>
      </p:sp>
    </p:spTree>
    <p:extLst>
      <p:ext uri="{BB962C8B-B14F-4D97-AF65-F5344CB8AC3E}">
        <p14:creationId xmlns:p14="http://schemas.microsoft.com/office/powerpoint/2010/main" val="839014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F67EF-A93F-3746-80B4-E708B6F3938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1CA9868-AAD2-C649-997E-DCCDBE2B0F56}"/>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FBF75D2C-ACFE-A046-B9AA-0157E7E3E87E}"/>
              </a:ext>
            </a:extLst>
          </p:cNvPr>
          <p:cNvSpPr/>
          <p:nvPr/>
        </p:nvSpPr>
        <p:spPr>
          <a:xfrm>
            <a:off x="838200" y="2305615"/>
            <a:ext cx="10515600" cy="2246769"/>
          </a:xfrm>
          <a:prstGeom prst="rect">
            <a:avLst/>
          </a:prstGeom>
        </p:spPr>
        <p:txBody>
          <a:bodyPr wrap="square">
            <a:spAutoFit/>
          </a:bodyPr>
          <a:lstStyle/>
          <a:p>
            <a:r>
              <a:rPr lang="en-US" sz="2800" dirty="0">
                <a:solidFill>
                  <a:schemeClr val="bg1"/>
                </a:solidFill>
              </a:rPr>
              <a:t>The science on climate change is explicit: anthropogenic greenhouse gasses warm the planet at an unprecedented rate. Modernity's price. The devil come to collect. Only, unlike most fables, it is not those responsible that will feel these effects most profoundly, but, like most of history, those most vulnerable.</a:t>
            </a:r>
          </a:p>
        </p:txBody>
      </p:sp>
    </p:spTree>
    <p:extLst>
      <p:ext uri="{BB962C8B-B14F-4D97-AF65-F5344CB8AC3E}">
        <p14:creationId xmlns:p14="http://schemas.microsoft.com/office/powerpoint/2010/main" val="302904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F67EF-A93F-3746-80B4-E708B6F3938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1CA9868-AAD2-C649-997E-DCCDBE2B0F56}"/>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FBF75D2C-ACFE-A046-B9AA-0157E7E3E87E}"/>
              </a:ext>
            </a:extLst>
          </p:cNvPr>
          <p:cNvSpPr/>
          <p:nvPr/>
        </p:nvSpPr>
        <p:spPr>
          <a:xfrm>
            <a:off x="838200" y="2305615"/>
            <a:ext cx="10515600" cy="2246769"/>
          </a:xfrm>
          <a:prstGeom prst="rect">
            <a:avLst/>
          </a:prstGeom>
        </p:spPr>
        <p:txBody>
          <a:bodyPr wrap="square">
            <a:spAutoFit/>
          </a:bodyPr>
          <a:lstStyle/>
          <a:p>
            <a:r>
              <a:rPr lang="en-US" sz="2800" dirty="0">
                <a:solidFill>
                  <a:schemeClr val="bg1"/>
                </a:solidFill>
              </a:rPr>
              <a:t>I'm a glaciologist. I study how glaciers form and move. Every day, I reckon with the literature that shows how drastically we are changing our world. The rivers are swollen with meltwater, or dry as bone. The storms are stronger, the fires hotter. Of course I am sad. Of course I feel small. Of course.</a:t>
            </a:r>
          </a:p>
        </p:txBody>
      </p:sp>
    </p:spTree>
    <p:extLst>
      <p:ext uri="{BB962C8B-B14F-4D97-AF65-F5344CB8AC3E}">
        <p14:creationId xmlns:p14="http://schemas.microsoft.com/office/powerpoint/2010/main" val="2207596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F67EF-A93F-3746-80B4-E708B6F3938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1CA9868-AAD2-C649-997E-DCCDBE2B0F56}"/>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FBF75D2C-ACFE-A046-B9AA-0157E7E3E87E}"/>
              </a:ext>
            </a:extLst>
          </p:cNvPr>
          <p:cNvSpPr/>
          <p:nvPr/>
        </p:nvSpPr>
        <p:spPr>
          <a:xfrm>
            <a:off x="838200" y="2090172"/>
            <a:ext cx="10515600" cy="2677656"/>
          </a:xfrm>
          <a:prstGeom prst="rect">
            <a:avLst/>
          </a:prstGeom>
        </p:spPr>
        <p:txBody>
          <a:bodyPr wrap="square">
            <a:spAutoFit/>
          </a:bodyPr>
          <a:lstStyle/>
          <a:p>
            <a:r>
              <a:rPr lang="en-US" sz="2800" dirty="0">
                <a:solidFill>
                  <a:schemeClr val="bg1"/>
                </a:solidFill>
              </a:rPr>
              <a:t>To bring these impacts home, I have taken a global temperature dataset and created an algorithm that glitches photos according to the number of warm temperature anomalies the country (in which the photo was taken) has experience since 1950. There is not a single country on earth where that number is not positive. The whole planet is warming, the whole planet is changing.</a:t>
            </a:r>
          </a:p>
        </p:txBody>
      </p:sp>
    </p:spTree>
    <p:extLst>
      <p:ext uri="{BB962C8B-B14F-4D97-AF65-F5344CB8AC3E}">
        <p14:creationId xmlns:p14="http://schemas.microsoft.com/office/powerpoint/2010/main" val="1804957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6C22D-1ADB-1041-810B-BE8EBDE660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F68A89-A991-0D44-A686-AFFB319F9DC6}"/>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24423265-BFB9-5E45-B990-5106A068DECD}"/>
              </a:ext>
            </a:extLst>
          </p:cNvPr>
          <p:cNvSpPr/>
          <p:nvPr/>
        </p:nvSpPr>
        <p:spPr>
          <a:xfrm>
            <a:off x="838200" y="2521059"/>
            <a:ext cx="10515600" cy="1815882"/>
          </a:xfrm>
          <a:prstGeom prst="rect">
            <a:avLst/>
          </a:prstGeom>
        </p:spPr>
        <p:txBody>
          <a:bodyPr wrap="square">
            <a:spAutoFit/>
          </a:bodyPr>
          <a:lstStyle/>
          <a:p>
            <a:r>
              <a:rPr lang="en-US" sz="2800" dirty="0">
                <a:solidFill>
                  <a:schemeClr val="bg1"/>
                </a:solidFill>
              </a:rPr>
              <a:t>If you have a photograph and an apple product, feel free to airdrop me your image. I'll run it through this algorithm, which counts the temperature anomalies of the country the photo was taken in, and glitches the photo with according to the magnitude of change.</a:t>
            </a:r>
          </a:p>
        </p:txBody>
      </p:sp>
    </p:spTree>
    <p:extLst>
      <p:ext uri="{BB962C8B-B14F-4D97-AF65-F5344CB8AC3E}">
        <p14:creationId xmlns:p14="http://schemas.microsoft.com/office/powerpoint/2010/main" val="39535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9460A-5478-544E-9067-02C25063497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CE78259-8222-144D-8258-4131077810E4}"/>
              </a:ext>
            </a:extLst>
          </p:cNvPr>
          <p:cNvPicPr>
            <a:picLocks noGrp="1" noChangeAspect="1"/>
          </p:cNvPicPr>
          <p:nvPr>
            <p:ph idx="1"/>
          </p:nvPr>
        </p:nvPicPr>
        <p:blipFill>
          <a:blip r:embed="rId2"/>
          <a:stretch>
            <a:fillRect/>
          </a:stretch>
        </p:blipFill>
        <p:spPr>
          <a:xfrm>
            <a:off x="2030185" y="379639"/>
            <a:ext cx="8131629" cy="6098722"/>
          </a:xfrm>
        </p:spPr>
      </p:pic>
    </p:spTree>
    <p:extLst>
      <p:ext uri="{BB962C8B-B14F-4D97-AF65-F5344CB8AC3E}">
        <p14:creationId xmlns:p14="http://schemas.microsoft.com/office/powerpoint/2010/main" val="3858084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585C5-5374-1F42-9BED-09A86ED6AA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B086B6-87F8-B047-9394-E33B74297A8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982915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424</Words>
  <Application>Microsoft Macintosh PowerPoint</Application>
  <PresentationFormat>Widescreen</PresentationFormat>
  <Paragraphs>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Gujarati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Elizabeth Case</dc:creator>
  <cp:lastModifiedBy>Elizabeth Case</cp:lastModifiedBy>
  <cp:revision>1</cp:revision>
  <dcterms:created xsi:type="dcterms:W3CDTF">2019-11-06T22:54:36Z</dcterms:created>
  <dcterms:modified xsi:type="dcterms:W3CDTF">2019-11-06T23:00:23Z</dcterms:modified>
</cp:coreProperties>
</file>