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534987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94" userDrawn="1">
          <p15:clr>
            <a:srgbClr val="A4A3A4"/>
          </p15:clr>
        </p15:guide>
        <p15:guide id="4" orient="horz" pos="44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34" y="86"/>
      </p:cViewPr>
      <p:guideLst>
        <p:guide orient="horz" pos="294"/>
        <p:guide orient="horz" pos="4470"/>
        <p:guide pos="16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1" y="1237717"/>
            <a:ext cx="4547394" cy="2632992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735" y="3972247"/>
            <a:ext cx="4012406" cy="1825938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08" indent="0" algn="ctr">
              <a:buNone/>
              <a:defRPr sz="1170"/>
            </a:lvl2pPr>
            <a:lvl3pPr marL="535015" indent="0" algn="ctr">
              <a:buNone/>
              <a:defRPr sz="1053"/>
            </a:lvl3pPr>
            <a:lvl4pPr marL="802523" indent="0" algn="ctr">
              <a:buNone/>
              <a:defRPr sz="936"/>
            </a:lvl4pPr>
            <a:lvl5pPr marL="1070031" indent="0" algn="ctr">
              <a:buNone/>
              <a:defRPr sz="936"/>
            </a:lvl5pPr>
            <a:lvl6pPr marL="1337539" indent="0" algn="ctr">
              <a:buNone/>
              <a:defRPr sz="936"/>
            </a:lvl6pPr>
            <a:lvl7pPr marL="1605046" indent="0" algn="ctr">
              <a:buNone/>
              <a:defRPr sz="936"/>
            </a:lvl7pPr>
            <a:lvl8pPr marL="1872554" indent="0" algn="ctr">
              <a:buNone/>
              <a:defRPr sz="936"/>
            </a:lvl8pPr>
            <a:lvl9pPr marL="2140062" indent="0" algn="ctr">
              <a:buNone/>
              <a:defRPr sz="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8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8504" y="402652"/>
            <a:ext cx="1153567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804" y="402652"/>
            <a:ext cx="3393827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1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1885463"/>
            <a:ext cx="4614267" cy="314593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18" y="5061159"/>
            <a:ext cx="4614267" cy="1654373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08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80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7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402654"/>
            <a:ext cx="4614267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501" y="1853949"/>
            <a:ext cx="2263248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1" y="2762541"/>
            <a:ext cx="226324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8374" y="1853949"/>
            <a:ext cx="2274394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8374" y="2762541"/>
            <a:ext cx="22743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394" y="1088912"/>
            <a:ext cx="2708374" cy="5374525"/>
          </a:xfrm>
        </p:spPr>
        <p:txBody>
          <a:bodyPr/>
          <a:lstStyle>
            <a:lvl1pPr>
              <a:defRPr sz="1872"/>
            </a:lvl1pPr>
            <a:lvl2pPr>
              <a:defRPr sz="1638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4394" y="1088912"/>
            <a:ext cx="2708374" cy="5374525"/>
          </a:xfrm>
        </p:spPr>
        <p:txBody>
          <a:bodyPr anchor="t"/>
          <a:lstStyle>
            <a:lvl1pPr marL="0" indent="0">
              <a:buNone/>
              <a:defRPr sz="1872"/>
            </a:lvl1pPr>
            <a:lvl2pPr marL="267508" indent="0">
              <a:buNone/>
              <a:defRPr sz="1638"/>
            </a:lvl2pPr>
            <a:lvl3pPr marL="535015" indent="0">
              <a:buNone/>
              <a:defRPr sz="1404"/>
            </a:lvl3pPr>
            <a:lvl4pPr marL="802523" indent="0">
              <a:buNone/>
              <a:defRPr sz="1170"/>
            </a:lvl4pPr>
            <a:lvl5pPr marL="1070031" indent="0">
              <a:buNone/>
              <a:defRPr sz="1170"/>
            </a:lvl5pPr>
            <a:lvl6pPr marL="1337539" indent="0">
              <a:buNone/>
              <a:defRPr sz="1170"/>
            </a:lvl6pPr>
            <a:lvl7pPr marL="1605046" indent="0">
              <a:buNone/>
              <a:defRPr sz="1170"/>
            </a:lvl7pPr>
            <a:lvl8pPr marL="1872554" indent="0">
              <a:buNone/>
              <a:defRPr sz="1170"/>
            </a:lvl8pPr>
            <a:lvl9pPr marL="2140062" indent="0">
              <a:buNone/>
              <a:defRPr sz="11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04" y="402654"/>
            <a:ext cx="461426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04" y="2013259"/>
            <a:ext cx="461426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804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03A0-1A44-45EF-93CA-67712CDFCEE1}" type="datetimeFigureOut">
              <a:rPr lang="en-US" smtClean="0"/>
              <a:t>21-Apr-22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46" y="7009643"/>
            <a:ext cx="180558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8349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FF8A-C59F-40D9-BDF7-D8CA38E2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5015" rtl="0" eaLnBrk="1" latinLnBrk="0" hangingPunct="1">
        <a:lnSpc>
          <a:spcPct val="90000"/>
        </a:lnSpc>
        <a:spcBef>
          <a:spcPct val="0"/>
        </a:spcBef>
        <a:buNone/>
        <a:defRPr sz="2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54" indent="-133754" algn="l" defTabSz="53501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126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A583A-7B73-496D-8328-7197F7EDF22F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B5754-5596-4605-A923-EBF986C8A030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D20AB5-C337-4F00-BC7B-1E9270451573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C4D0E9-9542-4D8A-8EF1-1984B211F31D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3A422C-8BF5-41B1-A6A1-B00E6BB57056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A3FF80-763F-4190-98FC-B14C223D83DA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12C677-8378-402F-A39B-329AAF5B95F7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B416A5B-4787-4F15-8C75-61802E160900}"/>
              </a:ext>
            </a:extLst>
          </p:cNvPr>
          <p:cNvSpPr txBox="1"/>
          <p:nvPr/>
        </p:nvSpPr>
        <p:spPr>
          <a:xfrm>
            <a:off x="1377089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FRONT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DEAE7-9C34-4D1D-9941-617B05B3FD26}"/>
              </a:ext>
            </a:extLst>
          </p:cNvPr>
          <p:cNvSpPr txBox="1"/>
          <p:nvPr/>
        </p:nvSpPr>
        <p:spPr>
          <a:xfrm>
            <a:off x="1376294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FRONT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4792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-1588" y="0"/>
            <a:ext cx="5349875" cy="7562851"/>
            <a:chOff x="0" y="0"/>
            <a:chExt cx="5349875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694A67-FE7B-4E24-95B3-996F78631E69}"/>
              </a:ext>
            </a:extLst>
          </p:cNvPr>
          <p:cNvSpPr txBox="1"/>
          <p:nvPr/>
        </p:nvSpPr>
        <p:spPr>
          <a:xfrm>
            <a:off x="1376294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2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9982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3F1A675-B510-41AB-9936-A99CE6B375C1}"/>
              </a:ext>
            </a:extLst>
          </p:cNvPr>
          <p:cNvSpPr txBox="1"/>
          <p:nvPr/>
        </p:nvSpPr>
        <p:spPr>
          <a:xfrm>
            <a:off x="1376294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3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8888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49875" cy="7562851"/>
            <a:chOff x="0" y="0"/>
            <a:chExt cx="5349875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304AB53-7A43-4402-BAC3-D2EC3F1286D3}"/>
              </a:ext>
            </a:extLst>
          </p:cNvPr>
          <p:cNvSpPr txBox="1"/>
          <p:nvPr/>
        </p:nvSpPr>
        <p:spPr>
          <a:xfrm>
            <a:off x="1376294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4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2998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21024-1F17-4D46-9B0C-A00F0706B6D7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BD63B9-A1D0-4654-BB53-BCE893C4A714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85C2421-32FC-4F3F-AC06-31BF51041CEA}"/>
              </a:ext>
            </a:extLst>
          </p:cNvPr>
          <p:cNvSpPr txBox="1"/>
          <p:nvPr/>
        </p:nvSpPr>
        <p:spPr>
          <a:xfrm>
            <a:off x="1376294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5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5336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8F4A6-A137-4211-89C1-ECC32DA81155}"/>
              </a:ext>
            </a:extLst>
          </p:cNvPr>
          <p:cNvGrpSpPr/>
          <p:nvPr/>
        </p:nvGrpSpPr>
        <p:grpSpPr>
          <a:xfrm>
            <a:off x="0" y="0"/>
            <a:ext cx="5349875" cy="7562851"/>
            <a:chOff x="0" y="0"/>
            <a:chExt cx="5349875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D5752E-05AB-4690-9B50-596CDEA076C1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7DFD1-D4A2-4BF7-BABA-24C7B6CBC9FA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8E5F5-DCA7-4F21-BB2D-853D4132CE0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FE2D5-F9CC-4E29-9FD3-2C206D3214C4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3A950D-CE07-4F85-86D4-FEF1680BDF5B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A5D94-539D-46C7-B358-65754D590B14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4FAB56-9B32-4A0F-A227-1BFC62EA1F3C}"/>
              </a:ext>
            </a:extLst>
          </p:cNvPr>
          <p:cNvSpPr txBox="1"/>
          <p:nvPr/>
        </p:nvSpPr>
        <p:spPr>
          <a:xfrm>
            <a:off x="1376294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6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5171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00EE33-4183-4AD1-8BE8-7669C26AD5B5}"/>
              </a:ext>
            </a:extLst>
          </p:cNvPr>
          <p:cNvGrpSpPr/>
          <p:nvPr/>
        </p:nvGrpSpPr>
        <p:grpSpPr>
          <a:xfrm>
            <a:off x="0" y="0"/>
            <a:ext cx="5351463" cy="7562851"/>
            <a:chOff x="0" y="0"/>
            <a:chExt cx="5351463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7E5705-DAC2-4718-87B7-B3A879CBBE5C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041491-BBD5-4B26-813C-C3177A7F26FF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92CD6E-062D-4CF7-B8DA-888D41D2B766}"/>
                </a:ext>
              </a:extLst>
            </p:cNvPr>
            <p:cNvSpPr/>
            <p:nvPr/>
          </p:nvSpPr>
          <p:spPr>
            <a:xfrm rot="16200000">
              <a:off x="1803402" y="3548064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AFDB2-43AA-4D37-BEFE-F4DE1121757E}"/>
                </a:ext>
              </a:extLst>
            </p:cNvPr>
            <p:cNvSpPr txBox="1"/>
            <p:nvPr/>
          </p:nvSpPr>
          <p:spPr>
            <a:xfrm rot="5400000">
              <a:off x="4355971" y="100226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6CC255-6432-444F-A9F0-13D65E7536D2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A908A9-F971-4443-B78F-E2F889DBA0AB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17888E3-AC9B-49BF-9AD1-661E876333DF}"/>
              </a:ext>
            </a:extLst>
          </p:cNvPr>
          <p:cNvSpPr txBox="1"/>
          <p:nvPr/>
        </p:nvSpPr>
        <p:spPr>
          <a:xfrm>
            <a:off x="1376294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7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6076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B32BE0-3791-4668-850A-FD7444800FB1}"/>
              </a:ext>
            </a:extLst>
          </p:cNvPr>
          <p:cNvGrpSpPr/>
          <p:nvPr/>
        </p:nvGrpSpPr>
        <p:grpSpPr>
          <a:xfrm>
            <a:off x="0" y="0"/>
            <a:ext cx="5349875" cy="7562851"/>
            <a:chOff x="0" y="0"/>
            <a:chExt cx="5349875" cy="75628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2A25874-ED59-4A08-87BA-2B5CE5D520CA}"/>
                </a:ext>
              </a:extLst>
            </p:cNvPr>
            <p:cNvSpPr/>
            <p:nvPr/>
          </p:nvSpPr>
          <p:spPr>
            <a:xfrm>
              <a:off x="1" y="0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CDDD67-D606-4B1A-906F-BE65CB1E7222}"/>
                </a:ext>
              </a:extLst>
            </p:cNvPr>
            <p:cNvSpPr/>
            <p:nvPr/>
          </p:nvSpPr>
          <p:spPr>
            <a:xfrm>
              <a:off x="0" y="7096126"/>
              <a:ext cx="5349874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6282E2-73AB-4DC4-9FBC-CEF5C03F6F5B}"/>
                </a:ext>
              </a:extLst>
            </p:cNvPr>
            <p:cNvSpPr/>
            <p:nvPr/>
          </p:nvSpPr>
          <p:spPr>
            <a:xfrm rot="16200000">
              <a:off x="-3081336" y="3548066"/>
              <a:ext cx="6629398" cy="466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472C2-C669-4799-8B0D-40322D28C402}"/>
                </a:ext>
              </a:extLst>
            </p:cNvPr>
            <p:cNvSpPr txBox="1"/>
            <p:nvPr/>
          </p:nvSpPr>
          <p:spPr>
            <a:xfrm rot="16200000">
              <a:off x="-332010" y="62989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867CC1-4E9E-460A-B35F-106A749EE396}"/>
                </a:ext>
              </a:extLst>
            </p:cNvPr>
            <p:cNvSpPr txBox="1"/>
            <p:nvPr/>
          </p:nvSpPr>
          <p:spPr>
            <a:xfrm>
              <a:off x="474866" y="204178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6E5E03-95E9-4867-AED4-440435DD6881}"/>
                </a:ext>
              </a:extLst>
            </p:cNvPr>
            <p:cNvSpPr txBox="1"/>
            <p:nvPr/>
          </p:nvSpPr>
          <p:spPr>
            <a:xfrm rot="10800000">
              <a:off x="3552049" y="7105647"/>
              <a:ext cx="133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 NOT PRINT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63ED32D-6BFE-43FF-A31F-B66C3FB67690}"/>
              </a:ext>
            </a:extLst>
          </p:cNvPr>
          <p:cNvSpPr txBox="1"/>
          <p:nvPr/>
        </p:nvSpPr>
        <p:spPr>
          <a:xfrm>
            <a:off x="1377089" y="3273593"/>
            <a:ext cx="2597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PAGE 8</a:t>
            </a:r>
            <a:endParaRPr lang="en-US" sz="60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188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88</Words>
  <Application>Microsoft Office PowerPoint</Application>
  <PresentationFormat>Custom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Suki Wong</dc:creator>
  <cp:lastModifiedBy>Suki Wong</cp:lastModifiedBy>
  <cp:revision>3</cp:revision>
  <dcterms:created xsi:type="dcterms:W3CDTF">2022-03-23T20:36:57Z</dcterms:created>
  <dcterms:modified xsi:type="dcterms:W3CDTF">2022-04-21T18:58:42Z</dcterms:modified>
</cp:coreProperties>
</file>