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72" r:id="rId16"/>
    <p:sldId id="259" r:id="rId17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77" userDrawn="1">
          <p15:clr>
            <a:srgbClr val="A4A3A4"/>
          </p15:clr>
        </p15:guide>
        <p15:guide id="2" pos="293" userDrawn="1">
          <p15:clr>
            <a:srgbClr val="A4A3A4"/>
          </p15:clr>
        </p15:guide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pos="3077"/>
        <p:guide pos="293"/>
        <p:guide orient="horz" pos="294"/>
        <p:guide orient="horz" pos="4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252E8-C07C-4B64-B2AC-C8A742EB02CA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86C1D8-0463-4AB7-A5AF-E25F6ED30765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B70C90-5F89-4C3D-9B64-6B57D7A8CB96}"/>
              </a:ext>
            </a:extLst>
          </p:cNvPr>
          <p:cNvSpPr txBox="1"/>
          <p:nvPr/>
        </p:nvSpPr>
        <p:spPr>
          <a:xfrm rot="16200000">
            <a:off x="-332011" y="6298975"/>
            <a:ext cx="133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9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44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12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24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32BE0-3791-4668-850A-FD7444800FB1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25874-ED59-4A08-87BA-2B5CE5D520CA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CDDD67-D606-4B1A-906F-BE65CB1E7222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DC757-C43D-4B1E-ACA0-C74AF2A75585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282E2-73AB-4DC4-9FBC-CEF5C03F6F5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0B9C9A-C4BB-4C52-BD8B-642B307E55E5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472C2-C669-4799-8B0D-40322D28C402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67CC1-4E9E-460A-B35F-106A749EE396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5E03-95E9-4867-AED4-440435DD6881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3ED32D-6BFE-43FF-A31F-B66C3FB6769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BACK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8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50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93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37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7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1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90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197</Words>
  <Application>Microsoft Office PowerPoint</Application>
  <PresentationFormat>Custom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5</cp:revision>
  <dcterms:created xsi:type="dcterms:W3CDTF">2022-03-23T20:36:57Z</dcterms:created>
  <dcterms:modified xsi:type="dcterms:W3CDTF">2022-03-23T20:51:28Z</dcterms:modified>
</cp:coreProperties>
</file>