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</p:sldIdLst>
  <p:sldSz cx="5349875" cy="7562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77" userDrawn="1">
          <p15:clr>
            <a:srgbClr val="A4A3A4"/>
          </p15:clr>
        </p15:guide>
        <p15:guide id="2" pos="293" userDrawn="1">
          <p15:clr>
            <a:srgbClr val="A4A3A4"/>
          </p15:clr>
        </p15:guide>
        <p15:guide id="3" orient="horz" pos="294" userDrawn="1">
          <p15:clr>
            <a:srgbClr val="A4A3A4"/>
          </p15:clr>
        </p15:guide>
        <p15:guide id="4" orient="horz" pos="44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534" y="86"/>
      </p:cViewPr>
      <p:guideLst>
        <p:guide pos="3077"/>
        <p:guide pos="293"/>
        <p:guide orient="horz" pos="294"/>
        <p:guide orient="horz" pos="44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241" y="1237717"/>
            <a:ext cx="4547394" cy="2632992"/>
          </a:xfrm>
        </p:spPr>
        <p:txBody>
          <a:bodyPr anchor="b"/>
          <a:lstStyle>
            <a:lvl1pPr algn="ctr">
              <a:defRPr sz="3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735" y="3972247"/>
            <a:ext cx="4012406" cy="1825938"/>
          </a:xfrm>
        </p:spPr>
        <p:txBody>
          <a:bodyPr/>
          <a:lstStyle>
            <a:lvl1pPr marL="0" indent="0" algn="ctr">
              <a:buNone/>
              <a:defRPr sz="1404"/>
            </a:lvl1pPr>
            <a:lvl2pPr marL="267508" indent="0" algn="ctr">
              <a:buNone/>
              <a:defRPr sz="1170"/>
            </a:lvl2pPr>
            <a:lvl3pPr marL="535015" indent="0" algn="ctr">
              <a:buNone/>
              <a:defRPr sz="1053"/>
            </a:lvl3pPr>
            <a:lvl4pPr marL="802523" indent="0" algn="ctr">
              <a:buNone/>
              <a:defRPr sz="936"/>
            </a:lvl4pPr>
            <a:lvl5pPr marL="1070031" indent="0" algn="ctr">
              <a:buNone/>
              <a:defRPr sz="936"/>
            </a:lvl5pPr>
            <a:lvl6pPr marL="1337539" indent="0" algn="ctr">
              <a:buNone/>
              <a:defRPr sz="936"/>
            </a:lvl6pPr>
            <a:lvl7pPr marL="1605046" indent="0" algn="ctr">
              <a:buNone/>
              <a:defRPr sz="936"/>
            </a:lvl7pPr>
            <a:lvl8pPr marL="1872554" indent="0" algn="ctr">
              <a:buNone/>
              <a:defRPr sz="936"/>
            </a:lvl8pPr>
            <a:lvl9pPr marL="2140062" indent="0" algn="ctr">
              <a:buNone/>
              <a:defRPr sz="9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8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0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28504" y="402652"/>
            <a:ext cx="1153567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7804" y="402652"/>
            <a:ext cx="3393827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1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6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18" y="1885463"/>
            <a:ext cx="4614267" cy="3145935"/>
          </a:xfrm>
        </p:spPr>
        <p:txBody>
          <a:bodyPr anchor="b"/>
          <a:lstStyle>
            <a:lvl1pPr>
              <a:defRPr sz="3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018" y="5061159"/>
            <a:ext cx="4614267" cy="1654373"/>
          </a:xfrm>
        </p:spPr>
        <p:txBody>
          <a:bodyPr/>
          <a:lstStyle>
            <a:lvl1pPr marL="0" indent="0">
              <a:buNone/>
              <a:defRPr sz="1404">
                <a:solidFill>
                  <a:schemeClr val="tx1"/>
                </a:solidFill>
              </a:defRPr>
            </a:lvl1pPr>
            <a:lvl2pPr marL="267508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2pPr>
            <a:lvl3pPr marL="535015" indent="0">
              <a:buNone/>
              <a:defRPr sz="1053">
                <a:solidFill>
                  <a:schemeClr val="tx1">
                    <a:tint val="75000"/>
                  </a:schemeClr>
                </a:solidFill>
              </a:defRPr>
            </a:lvl3pPr>
            <a:lvl4pPr marL="802523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4pPr>
            <a:lvl5pPr marL="1070031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5pPr>
            <a:lvl6pPr marL="1337539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6pPr>
            <a:lvl7pPr marL="1605046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7pPr>
            <a:lvl8pPr marL="1872554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8pPr>
            <a:lvl9pPr marL="2140062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8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804" y="2013259"/>
            <a:ext cx="2273697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8374" y="2013259"/>
            <a:ext cx="2273697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4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402654"/>
            <a:ext cx="4614267" cy="146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501" y="1853949"/>
            <a:ext cx="2263248" cy="908592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08" indent="0">
              <a:buNone/>
              <a:defRPr sz="1170" b="1"/>
            </a:lvl2pPr>
            <a:lvl3pPr marL="535015" indent="0">
              <a:buNone/>
              <a:defRPr sz="1053" b="1"/>
            </a:lvl3pPr>
            <a:lvl4pPr marL="802523" indent="0">
              <a:buNone/>
              <a:defRPr sz="936" b="1"/>
            </a:lvl4pPr>
            <a:lvl5pPr marL="1070031" indent="0">
              <a:buNone/>
              <a:defRPr sz="936" b="1"/>
            </a:lvl5pPr>
            <a:lvl6pPr marL="1337539" indent="0">
              <a:buNone/>
              <a:defRPr sz="936" b="1"/>
            </a:lvl6pPr>
            <a:lvl7pPr marL="1605046" indent="0">
              <a:buNone/>
              <a:defRPr sz="936" b="1"/>
            </a:lvl7pPr>
            <a:lvl8pPr marL="1872554" indent="0">
              <a:buNone/>
              <a:defRPr sz="936" b="1"/>
            </a:lvl8pPr>
            <a:lvl9pPr marL="2140062" indent="0">
              <a:buNone/>
              <a:defRPr sz="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1" y="2762541"/>
            <a:ext cx="2263248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08374" y="1853949"/>
            <a:ext cx="2274394" cy="908592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08" indent="0">
              <a:buNone/>
              <a:defRPr sz="1170" b="1"/>
            </a:lvl2pPr>
            <a:lvl3pPr marL="535015" indent="0">
              <a:buNone/>
              <a:defRPr sz="1053" b="1"/>
            </a:lvl3pPr>
            <a:lvl4pPr marL="802523" indent="0">
              <a:buNone/>
              <a:defRPr sz="936" b="1"/>
            </a:lvl4pPr>
            <a:lvl5pPr marL="1070031" indent="0">
              <a:buNone/>
              <a:defRPr sz="936" b="1"/>
            </a:lvl5pPr>
            <a:lvl6pPr marL="1337539" indent="0">
              <a:buNone/>
              <a:defRPr sz="936" b="1"/>
            </a:lvl6pPr>
            <a:lvl7pPr marL="1605046" indent="0">
              <a:buNone/>
              <a:defRPr sz="936" b="1"/>
            </a:lvl7pPr>
            <a:lvl8pPr marL="1872554" indent="0">
              <a:buNone/>
              <a:defRPr sz="936" b="1"/>
            </a:lvl8pPr>
            <a:lvl9pPr marL="2140062" indent="0">
              <a:buNone/>
              <a:defRPr sz="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08374" y="2762541"/>
            <a:ext cx="2274394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2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9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504190"/>
            <a:ext cx="1725474" cy="1764665"/>
          </a:xfrm>
        </p:spPr>
        <p:txBody>
          <a:bodyPr anchor="b"/>
          <a:lstStyle>
            <a:lvl1pPr>
              <a:defRPr sz="1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4394" y="1088912"/>
            <a:ext cx="2708374" cy="5374525"/>
          </a:xfrm>
        </p:spPr>
        <p:txBody>
          <a:bodyPr/>
          <a:lstStyle>
            <a:lvl1pPr>
              <a:defRPr sz="1872"/>
            </a:lvl1pPr>
            <a:lvl2pPr>
              <a:defRPr sz="1638"/>
            </a:lvl2pPr>
            <a:lvl3pPr>
              <a:defRPr sz="1404"/>
            </a:lvl3pPr>
            <a:lvl4pPr>
              <a:defRPr sz="1170"/>
            </a:lvl4pPr>
            <a:lvl5pPr>
              <a:defRPr sz="1170"/>
            </a:lvl5pPr>
            <a:lvl6pPr>
              <a:defRPr sz="1170"/>
            </a:lvl6pPr>
            <a:lvl7pPr>
              <a:defRPr sz="1170"/>
            </a:lvl7pPr>
            <a:lvl8pPr>
              <a:defRPr sz="1170"/>
            </a:lvl8pPr>
            <a:lvl9pPr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01" y="2268855"/>
            <a:ext cx="1725474" cy="4203335"/>
          </a:xfrm>
        </p:spPr>
        <p:txBody>
          <a:bodyPr/>
          <a:lstStyle>
            <a:lvl1pPr marL="0" indent="0">
              <a:buNone/>
              <a:defRPr sz="936"/>
            </a:lvl1pPr>
            <a:lvl2pPr marL="267508" indent="0">
              <a:buNone/>
              <a:defRPr sz="819"/>
            </a:lvl2pPr>
            <a:lvl3pPr marL="535015" indent="0">
              <a:buNone/>
              <a:defRPr sz="702"/>
            </a:lvl3pPr>
            <a:lvl4pPr marL="802523" indent="0">
              <a:buNone/>
              <a:defRPr sz="585"/>
            </a:lvl4pPr>
            <a:lvl5pPr marL="1070031" indent="0">
              <a:buNone/>
              <a:defRPr sz="585"/>
            </a:lvl5pPr>
            <a:lvl6pPr marL="1337539" indent="0">
              <a:buNone/>
              <a:defRPr sz="585"/>
            </a:lvl6pPr>
            <a:lvl7pPr marL="1605046" indent="0">
              <a:buNone/>
              <a:defRPr sz="585"/>
            </a:lvl7pPr>
            <a:lvl8pPr marL="1872554" indent="0">
              <a:buNone/>
              <a:defRPr sz="585"/>
            </a:lvl8pPr>
            <a:lvl9pPr marL="2140062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8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504190"/>
            <a:ext cx="1725474" cy="1764665"/>
          </a:xfrm>
        </p:spPr>
        <p:txBody>
          <a:bodyPr anchor="b"/>
          <a:lstStyle>
            <a:lvl1pPr>
              <a:defRPr sz="1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74394" y="1088912"/>
            <a:ext cx="2708374" cy="5374525"/>
          </a:xfrm>
        </p:spPr>
        <p:txBody>
          <a:bodyPr anchor="t"/>
          <a:lstStyle>
            <a:lvl1pPr marL="0" indent="0">
              <a:buNone/>
              <a:defRPr sz="1872"/>
            </a:lvl1pPr>
            <a:lvl2pPr marL="267508" indent="0">
              <a:buNone/>
              <a:defRPr sz="1638"/>
            </a:lvl2pPr>
            <a:lvl3pPr marL="535015" indent="0">
              <a:buNone/>
              <a:defRPr sz="1404"/>
            </a:lvl3pPr>
            <a:lvl4pPr marL="802523" indent="0">
              <a:buNone/>
              <a:defRPr sz="1170"/>
            </a:lvl4pPr>
            <a:lvl5pPr marL="1070031" indent="0">
              <a:buNone/>
              <a:defRPr sz="1170"/>
            </a:lvl5pPr>
            <a:lvl6pPr marL="1337539" indent="0">
              <a:buNone/>
              <a:defRPr sz="1170"/>
            </a:lvl6pPr>
            <a:lvl7pPr marL="1605046" indent="0">
              <a:buNone/>
              <a:defRPr sz="1170"/>
            </a:lvl7pPr>
            <a:lvl8pPr marL="1872554" indent="0">
              <a:buNone/>
              <a:defRPr sz="1170"/>
            </a:lvl8pPr>
            <a:lvl9pPr marL="2140062" indent="0">
              <a:buNone/>
              <a:defRPr sz="11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01" y="2268855"/>
            <a:ext cx="1725474" cy="4203335"/>
          </a:xfrm>
        </p:spPr>
        <p:txBody>
          <a:bodyPr/>
          <a:lstStyle>
            <a:lvl1pPr marL="0" indent="0">
              <a:buNone/>
              <a:defRPr sz="936"/>
            </a:lvl1pPr>
            <a:lvl2pPr marL="267508" indent="0">
              <a:buNone/>
              <a:defRPr sz="819"/>
            </a:lvl2pPr>
            <a:lvl3pPr marL="535015" indent="0">
              <a:buNone/>
              <a:defRPr sz="702"/>
            </a:lvl3pPr>
            <a:lvl4pPr marL="802523" indent="0">
              <a:buNone/>
              <a:defRPr sz="585"/>
            </a:lvl4pPr>
            <a:lvl5pPr marL="1070031" indent="0">
              <a:buNone/>
              <a:defRPr sz="585"/>
            </a:lvl5pPr>
            <a:lvl6pPr marL="1337539" indent="0">
              <a:buNone/>
              <a:defRPr sz="585"/>
            </a:lvl6pPr>
            <a:lvl7pPr marL="1605046" indent="0">
              <a:buNone/>
              <a:defRPr sz="585"/>
            </a:lvl7pPr>
            <a:lvl8pPr marL="1872554" indent="0">
              <a:buNone/>
              <a:defRPr sz="585"/>
            </a:lvl8pPr>
            <a:lvl9pPr marL="2140062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7804" y="402654"/>
            <a:ext cx="4614267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804" y="2013259"/>
            <a:ext cx="4614267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7804" y="7009643"/>
            <a:ext cx="12037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2146" y="7009643"/>
            <a:ext cx="180558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78349" y="7009643"/>
            <a:ext cx="12037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5015" rtl="0" eaLnBrk="1" latinLnBrk="0" hangingPunct="1">
        <a:lnSpc>
          <a:spcPct val="90000"/>
        </a:lnSpc>
        <a:spcBef>
          <a:spcPct val="0"/>
        </a:spcBef>
        <a:buNone/>
        <a:defRPr sz="25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754" indent="-133754" algn="l" defTabSz="535015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1pPr>
      <a:lvl2pPr marL="401262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668769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936277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203785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471292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738800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2006308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273816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1pPr>
      <a:lvl2pPr marL="267508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2pPr>
      <a:lvl3pPr marL="535015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3pPr>
      <a:lvl4pPr marL="802523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070031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337539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605046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1872554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140062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A583A-7B73-496D-8328-7197F7EDF22F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7B5754-5596-4605-A923-EBF986C8A030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D20AB5-C337-4F00-BC7B-1E9270451573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DC4D0E9-9542-4D8A-8EF1-1984B211F31D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F252E8-C07C-4B64-B2AC-C8A742EB02CA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3A422C-8BF5-41B1-A6A1-B00E6BB57056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86C1D8-0463-4AB7-A5AF-E25F6ED30765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A3FF80-763F-4190-98FC-B14C223D83DA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12C677-8378-402F-A39B-329AAF5B95F7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B70C90-5F89-4C3D-9B64-6B57D7A8CB96}"/>
              </a:ext>
            </a:extLst>
          </p:cNvPr>
          <p:cNvSpPr txBox="1"/>
          <p:nvPr/>
        </p:nvSpPr>
        <p:spPr>
          <a:xfrm rot="16200000">
            <a:off x="-332011" y="6298975"/>
            <a:ext cx="1332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NOT 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16A5B-4787-4F15-8C75-61802E160900}"/>
              </a:ext>
            </a:extLst>
          </p:cNvPr>
          <p:cNvSpPr txBox="1"/>
          <p:nvPr/>
        </p:nvSpPr>
        <p:spPr>
          <a:xfrm>
            <a:off x="1377089" y="3273593"/>
            <a:ext cx="2597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FRONT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4792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82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888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B32BE0-3791-4668-850A-FD7444800FB1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2A25874-ED59-4A08-87BA-2B5CE5D520CA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CDDD67-D606-4B1A-906F-BE65CB1E7222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BDC757-C43D-4B1E-ACA0-C74AF2A75585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6282E2-73AB-4DC4-9FBC-CEF5C03F6F5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0B9C9A-C4BB-4C52-BD8B-642B307E55E5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6472C2-C669-4799-8B0D-40322D28C402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867CC1-4E9E-460A-B35F-106A749EE396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6E5E03-95E9-4867-AED4-440435DD6881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63ED32D-6BFE-43FF-A31F-B66C3FB67690}"/>
              </a:ext>
            </a:extLst>
          </p:cNvPr>
          <p:cNvSpPr txBox="1"/>
          <p:nvPr/>
        </p:nvSpPr>
        <p:spPr>
          <a:xfrm>
            <a:off x="1377089" y="3273593"/>
            <a:ext cx="2597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BACK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188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53</Words>
  <Application>Microsoft Office PowerPoint</Application>
  <PresentationFormat>Custom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Suki Wong</dc:creator>
  <cp:lastModifiedBy>Suki Wong</cp:lastModifiedBy>
  <cp:revision>3</cp:revision>
  <dcterms:created xsi:type="dcterms:W3CDTF">2022-03-23T20:36:57Z</dcterms:created>
  <dcterms:modified xsi:type="dcterms:W3CDTF">2022-03-23T20:50:44Z</dcterms:modified>
</cp:coreProperties>
</file>