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02275302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02275302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333333"/>
                </a:solidFill>
              </a:rPr>
              <a:t>Users will be able to use the android CourseSeek App to search for online courses under any category. The search will generate a list displaying all available courses that meets your criteria that are free. A user account system will be created to allow users to save courses and access at a later time. A filter will be designed to allow users to further select specific course details such as sub categories , time and date, and course length.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02275302c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02275302c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02a30e3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02a30e3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02449697e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02449697e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 all of this an API is needed. We’ll be using the Khan Academy API. which will allow users to search though any khan academy materials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Might use CoboCards as well to integrate it with khan academy but the material might be off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02449697e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02449697e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mysql rather than sqlite because sqlite is just a file locally stored so other devices wouldn’t be able to have access to that file but with mysql it can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MAMP server will connect us to the database to send and </a:t>
            </a:r>
            <a:r>
              <a:rPr lang="en"/>
              <a:t>receive</a:t>
            </a:r>
            <a:r>
              <a:rPr lang="en"/>
              <a:t>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consider using sqlite depending how complex connecting to mysql will be.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02275302c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02275302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Design the layouts, figure out how many activities will be needed, what features, color theme, and the general look of the app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Sketch out the database and found out how many tables will be needed and what will be the primary key and the </a:t>
            </a:r>
            <a:r>
              <a:rPr lang="en"/>
              <a:t>foreign</a:t>
            </a:r>
            <a:r>
              <a:rPr lang="en"/>
              <a:t> keys for each table. Find out how many fields and the type of data to store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Install and set up android studio then upload project on to github. Install the emulator.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Set up mysql and find a server to connect to the database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Integrate khan academy API, get the API key and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02449697e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02449697e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sprint 1, we will begin making the android project and create blueprint layouts of the </a:t>
            </a:r>
            <a:r>
              <a:rPr lang="en"/>
              <a:t>necessary activities as well as implementing the API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02275302c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02275302c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hasnt been updated so there may be issued in the futured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CourseSeek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 Jenny Huang, Elizabeth Celedon-Jasso, Howard King, Chrishaun Mitchell and Shawn Lee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CourseSeek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Online course search engine for Android devices 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Users can search for hundreds of FREE educational materials 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Bookmark and save current courses 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Map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9975" y="1232625"/>
            <a:ext cx="5424049" cy="37381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/>
          <p:nvPr/>
        </p:nvCxnSpPr>
        <p:spPr>
          <a:xfrm flipH="1" rot="10800000">
            <a:off x="5217500" y="3534675"/>
            <a:ext cx="135600" cy="2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Android Studio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Language: Java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8348" y="2951798"/>
            <a:ext cx="1813950" cy="18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Khan Academy API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All materials will be provided by Khan Academy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Videos, </a:t>
            </a:r>
            <a:r>
              <a:rPr lang="en" sz="2400"/>
              <a:t>exercises</a:t>
            </a:r>
            <a:r>
              <a:rPr lang="en" sz="2400"/>
              <a:t>, etc.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CoboCards API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Flashcards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775" y="3316951"/>
            <a:ext cx="5546200" cy="15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MySQL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Connecting to database by using a MAMP server 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Store user account information and track saved courses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SQLite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Using databaseHandler</a:t>
            </a:r>
            <a:endParaRPr sz="24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900" y="3302125"/>
            <a:ext cx="2759949" cy="14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Backlog/Stories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gmail, Slack, GitHub and Zenhub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an IDE, API, and database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conceptual map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and plan out layouts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Plan out tables for database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and set up Android Studio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MySQL database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Integrate API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Creating Android Studio Project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-create the frontend design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-create main activities 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database 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- </a:t>
            </a:r>
            <a:r>
              <a:rPr lang="en"/>
              <a:t>plan out database tables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connect database to web server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Challenges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Communication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Learning how to work with a new IDE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Khan Academy API is no longer monitored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Deciding on a platform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