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F"/>
    <a:srgbClr val="EF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04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E3C7AA5-276B-43D2-A65E-8394849326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62D13C-C9E9-4C4C-A363-9A73A670E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2E8EB-3937-4FA5-AD89-98D7D9D41331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53FEAE-487A-430B-9907-48053216F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3EFAC2-8BE6-47E8-9C05-732731BFB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9661-8811-41BC-8061-3F35BB185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9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EF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6F131-F83F-430F-A4B9-9A2018A3A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8776F8-6386-4494-A0C6-B5748450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DCD87-3AB9-478A-9D9F-13837010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873F2-A7F3-4B8F-97E4-E488A979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73C23-432B-4118-91A2-A10F1107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72D1C-DB92-41CF-AD9C-7954272B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D5A355-2104-4515-8FB1-204FEE76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695C95-C238-4A9C-A38B-278002531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C17567-79A1-4530-8B58-65B1322A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528B5-23F9-422F-AE60-9072A29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1E5A8-1A58-4D57-9150-A46D2515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8DB350-88B6-43B7-8452-DAA8562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C9B47-AEF6-44EC-A1CE-B2EFD66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8AC4-3A36-4FE4-8D17-2390A551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AB536-ABD5-496D-9D61-EA16C4C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16C84-CDE8-4C64-8B33-A48D8C9D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B36A1-FBDC-4CB7-ADA9-497FD799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0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BD0C6-78FC-4C52-8C7D-D0A80EA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10467-8887-49A7-8E87-AA9C524B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A6774-E04C-42C8-8B1E-E2282D1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8CD4F-FB99-41C7-8729-198D0AE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81EF1-3C84-42AD-92BD-26147BB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0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CA189-ADCA-478D-8ECB-86DE314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272A-308C-408E-AD49-4582B8DFC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31EDAA-F803-45C4-8042-8D3154D23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719AE-9F52-4FE3-AF59-F9409A04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ED8D0-3D18-4215-82C5-5E48CA86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AC72E2-A01E-427C-A4EB-C6591662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E3FBB-9E8E-4FE6-8653-7D35D60F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20A06-50A5-4A9A-AC9B-C922AA89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13D2B2-9BD2-4794-975F-63970B5C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1C475B-4B89-4AEC-BA30-1FEE07837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048294-6156-4705-B39C-29A99A44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AC9E8-A453-4F6E-A1B3-D69E91CC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9668D-97C0-4312-A7FD-27C6A82F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4A10B6-6335-43C5-8911-512BC713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F6E24-A731-4AA1-9056-4F221097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98D8E7-3753-4E84-A0BB-9BA26D06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C8E8B2-AC90-4AE0-9C3E-B0228DCD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E802F-9208-4697-B31C-4A40965E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71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081924-9C17-4664-B964-B4DE4918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0C9282-8C20-432D-9165-152DEC5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85B73-17AB-468C-B6E7-9C1F5812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10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C7F22-2133-47EE-A5EF-290EBE90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9404F-269E-4C3B-A86F-EF022D63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B8559-474D-48E2-8A95-2E718CBE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4DB25-5D9F-4F08-A0D4-B0D02F05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0B988-D31B-4236-B020-75A726A7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B7182-157A-4387-9809-3930629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F56A-6225-49D8-B268-DF2C623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C0B181-97C6-4B9E-989C-52DEB94D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451B13-2C08-4C4D-AAAF-2C0E9A7DB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B3952-4896-43FC-BD81-A1DB6E14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1E5E03-FF19-4716-8F62-03503F04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7A879F-60F1-4531-8C88-C39EAF7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9EB38-D413-43EC-B4E2-B16A4D40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779DE-FB13-45F5-8CC7-984ECC13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10F83-557C-4399-B5B4-E7EF3C5C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48EE-C7BC-47AA-B286-110381D19D49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0FA5D-B1F3-4A34-B158-2DF43AB97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94A8E-8ECE-4711-850E-EF1CBA73E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1D22-94CD-48E7-855D-BFE7C7E52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8E9EF0-98C5-4B75-B6F7-8397103E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1473" y="-145076"/>
            <a:ext cx="19916547" cy="70030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41073-E500-48E9-BAA5-5933A32F1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286"/>
            <a:ext cx="9144000" cy="2007471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dirty="0">
                <a:solidFill>
                  <a:srgbClr val="002060"/>
                </a:solidFill>
              </a:rPr>
              <a:t>Разработка клиентской части 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ru-RU" sz="5400" dirty="0">
                <a:solidFill>
                  <a:srgbClr val="002060"/>
                </a:solidFill>
              </a:rPr>
              <a:t>веб-приложения 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  <a:r>
              <a:rPr lang="ru-RU" sz="5400" dirty="0">
                <a:solidFill>
                  <a:srgbClr val="002060"/>
                </a:solidFill>
              </a:rPr>
              <a:t>Интернет-магазина «</a:t>
            </a:r>
            <a:r>
              <a:rPr lang="en-US" sz="5400" dirty="0">
                <a:solidFill>
                  <a:srgbClr val="002060"/>
                </a:solidFill>
              </a:rPr>
              <a:t>Sportify</a:t>
            </a:r>
            <a:r>
              <a:rPr lang="ru-RU" sz="5400" dirty="0">
                <a:solidFill>
                  <a:srgbClr val="002060"/>
                </a:solidFill>
              </a:rPr>
              <a:t>»</a:t>
            </a:r>
            <a:endParaRPr lang="ru-RU" sz="45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A12AC1-58E2-411A-97F6-11143942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196"/>
            <a:ext cx="9144000" cy="833247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Выполнила: Фахрутдинова Е. Р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Группа: ИСиП-301</a:t>
            </a:r>
          </a:p>
          <a:p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B662E7-3BE2-42A6-B78E-5B14316E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5920" y="1428747"/>
            <a:ext cx="1476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0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CDBD0-D487-438A-89F6-A37B73E006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4" y="1027906"/>
            <a:ext cx="12429710" cy="9004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0B43-13AE-4905-982F-96F18E9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002060"/>
                </a:solidFill>
              </a:rPr>
              <a:t>Актуальность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19136-3864-437E-8E60-CBB21214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настоящее время множество людей покупает и заказывает что-либо через интернет, в следствие этого, наличие качественного веб-приложения является  одним из главных путей достижения успеха компании. Создание веб-приложения поможет привлечь клиентов компании и увеличить количество продаж медицинских страховок</a:t>
            </a:r>
          </a:p>
          <a:p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F05374-B05B-4365-8D45-9D1266E71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209" y="6266283"/>
            <a:ext cx="4480437" cy="32456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EC0E70-50B8-451F-8AB8-073EB6DF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9" y="3142693"/>
            <a:ext cx="7419561" cy="537480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9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AA0A38-A320-46A9-AA6D-85875DBE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65" y="3402653"/>
            <a:ext cx="19182873" cy="30902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0B43-13AE-4905-982F-96F18E93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002060"/>
                </a:solidFill>
              </a:rPr>
              <a:t>Цели и задачи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19136-3864-437E-8E60-CBB21214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87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     Цель:</a:t>
            </a:r>
          </a:p>
          <a:p>
            <a:pPr marL="0" indent="0">
              <a:buNone/>
            </a:pPr>
            <a:r>
              <a:rPr lang="ru-RU" sz="2400" dirty="0">
                <a:ea typeface="Calibri" panose="020F0502020204030204" pitchFamily="34" charset="0"/>
              </a:rPr>
              <a:t>Р</a:t>
            </a:r>
            <a:r>
              <a:rPr lang="ru-RU" sz="2400" dirty="0">
                <a:effectLst/>
                <a:ea typeface="Calibri" panose="020F0502020204030204" pitchFamily="34" charset="0"/>
              </a:rPr>
              <a:t>азработать клиентскую часть веб-приложения для страховой медицинской компании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ACB5F-015A-4815-BC59-9D9C92964C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      Задача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дизайн и пользовательский интерфейс веб-приложения для страховой медицинской компании.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60B8BB-47F1-4E7F-BAE2-A2DFB938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72" y="1825625"/>
            <a:ext cx="451525" cy="458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AC1B86-D00B-4D79-B4BD-CFC667C8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1825624"/>
            <a:ext cx="451525" cy="4581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6D129CF-9D2A-40FB-8F26-71E64FEA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474" y="3642006"/>
            <a:ext cx="1684335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Бизнес процесс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39B8F-FB11-4B21-B94D-A974E576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31" y="1557338"/>
            <a:ext cx="6891338" cy="46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Информационная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24829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Каркасы страниц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0D5E3A0-494B-462E-BD9A-25240883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38" y="2045739"/>
            <a:ext cx="2782800" cy="38437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9DE3AC-CF27-4000-BA35-3F0BADCF8173}"/>
              </a:ext>
            </a:extLst>
          </p:cNvPr>
          <p:cNvSpPr txBox="1"/>
          <p:nvPr/>
        </p:nvSpPr>
        <p:spPr>
          <a:xfrm>
            <a:off x="1698625" y="1537892"/>
            <a:ext cx="216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Главная страница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A20DA-DAAD-44AF-ACFA-85CAD2E3501F}"/>
              </a:ext>
            </a:extLst>
          </p:cNvPr>
          <p:cNvSpPr txBox="1"/>
          <p:nvPr/>
        </p:nvSpPr>
        <p:spPr>
          <a:xfrm>
            <a:off x="4996863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Корзина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34C182-B699-4D23-AE6C-7C437213C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00" y="2045739"/>
            <a:ext cx="2782800" cy="287121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830BB13-EC6E-4BC6-A6D4-CEB006CA5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62" y="2045739"/>
            <a:ext cx="2782800" cy="95542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975DD1-50A2-4D6B-8E7C-F1E74D598000}"/>
              </a:ext>
            </a:extLst>
          </p:cNvPr>
          <p:cNvSpPr txBox="1"/>
          <p:nvPr/>
        </p:nvSpPr>
        <p:spPr>
          <a:xfrm>
            <a:off x="8374038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255727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Дизайн страниц</a:t>
            </a:r>
            <a:br>
              <a:rPr lang="ru-RU" b="1" dirty="0">
                <a:solidFill>
                  <a:srgbClr val="002060"/>
                </a:solidFill>
              </a:rPr>
            </a:b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DE3AC-CF27-4000-BA35-3F0BADCF8173}"/>
              </a:ext>
            </a:extLst>
          </p:cNvPr>
          <p:cNvSpPr txBox="1"/>
          <p:nvPr/>
        </p:nvSpPr>
        <p:spPr>
          <a:xfrm>
            <a:off x="1698625" y="1537892"/>
            <a:ext cx="216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Главная страница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A20DA-DAAD-44AF-ACFA-85CAD2E3501F}"/>
              </a:ext>
            </a:extLst>
          </p:cNvPr>
          <p:cNvSpPr txBox="1"/>
          <p:nvPr/>
        </p:nvSpPr>
        <p:spPr>
          <a:xfrm>
            <a:off x="4996863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Корзина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975DD1-50A2-4D6B-8E7C-F1E74D598000}"/>
              </a:ext>
            </a:extLst>
          </p:cNvPr>
          <p:cNvSpPr txBox="1"/>
          <p:nvPr/>
        </p:nvSpPr>
        <p:spPr>
          <a:xfrm>
            <a:off x="8374038" y="1527654"/>
            <a:ext cx="224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Страница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38265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6FFCC-898C-4B27-92C2-B24C3BF9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2097786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111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Тема Office</vt:lpstr>
      <vt:lpstr>Разработка клиентской части  веб-приложения  Интернет-магазина «Sportify»</vt:lpstr>
      <vt:lpstr>Актуальность</vt:lpstr>
      <vt:lpstr>Цели и задачи</vt:lpstr>
      <vt:lpstr>Бизнес процесс</vt:lpstr>
      <vt:lpstr>Информационная структура</vt:lpstr>
      <vt:lpstr>Каркасы страниц </vt:lpstr>
      <vt:lpstr>Дизайн страниц </vt:lpstr>
      <vt:lpstr>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elizafahr@gmail.com</dc:creator>
  <cp:lastModifiedBy>elizafahr@gmail.com</cp:lastModifiedBy>
  <cp:revision>6</cp:revision>
  <dcterms:created xsi:type="dcterms:W3CDTF">2024-05-14T21:32:59Z</dcterms:created>
  <dcterms:modified xsi:type="dcterms:W3CDTF">2024-05-14T22:23:46Z</dcterms:modified>
</cp:coreProperties>
</file>