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96a42bc6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96a42bc6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96a42bc6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96a42bc6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96a42bc6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96a42bc6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a312b57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a312b57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96a42bc6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96a42bc6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96a42bc6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96a42bc6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96a42bc6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96a42bc6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96a42bc6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96a42bc6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96a42bc6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96a42bc6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96a42bc6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96a42bc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96a42bc6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96a42bc6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96a42bc6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96a42bc6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etanit.com/php/tutorial/2.9.ph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в PHP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5015225" y="4181500"/>
            <a:ext cx="35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подробнее здесь: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https://metanit.com/php/tutorial/2.9.php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Стрелочные функции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819150" y="1494450"/>
            <a:ext cx="7204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Стрелочные функции (arrow function) позволяют упростить запись анонимных функций, которые возвращают некоторое значение. И при этом стрелочные функции автоматически имеют доступ к переменным из внешнего окружения.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Стрелочная функция определяется с помощью оператора </a:t>
            </a:r>
            <a:r>
              <a:rPr b="1" lang="ru" sz="1200">
                <a:highlight>
                  <a:schemeClr val="dk1"/>
                </a:highlight>
              </a:rPr>
              <a:t>fn</a:t>
            </a:r>
            <a:r>
              <a:rPr lang="ru" sz="1200">
                <a:highlight>
                  <a:schemeClr val="dk1"/>
                </a:highlight>
              </a:rPr>
              <a:t>:</a:t>
            </a:r>
            <a:endParaRPr sz="1200">
              <a:highlight>
                <a:schemeClr val="dk1"/>
              </a:highlight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50" y="2626925"/>
            <a:ext cx="26098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074400"/>
            <a:ext cx="33813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250" y="3445075"/>
            <a:ext cx="36290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4788000" y="3044875"/>
            <a:ext cx="43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Это аналогично записи: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2"/>
          <p:cNvCxnSpPr>
            <a:endCxn id="205" idx="1"/>
          </p:cNvCxnSpPr>
          <p:nvPr/>
        </p:nvCxnSpPr>
        <p:spPr>
          <a:xfrm flipH="1" rot="10800000">
            <a:off x="4219800" y="3244975"/>
            <a:ext cx="568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19150" y="602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Генератор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856800" y="1322325"/>
            <a:ext cx="7430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/>
              <a:t>Генератор</a:t>
            </a:r>
            <a:r>
              <a:rPr lang="ru" sz="1200"/>
              <a:t> предоставляет функцию, которая генерирует набор значений.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Для возвращения значения из функции применяется оператор </a:t>
            </a:r>
            <a:r>
              <a:rPr b="1" lang="ru" sz="1200"/>
              <a:t>yield</a:t>
            </a:r>
            <a:r>
              <a:rPr lang="ru" sz="1200"/>
              <a:t>. Но в отличие от </a:t>
            </a:r>
            <a:r>
              <a:rPr b="1" lang="ru" sz="1200"/>
              <a:t>return</a:t>
            </a:r>
            <a:r>
              <a:rPr lang="ru" sz="1200"/>
              <a:t> оператор </a:t>
            </a:r>
            <a:r>
              <a:rPr b="1" lang="ru" sz="1200"/>
              <a:t>yield</a:t>
            </a:r>
            <a:r>
              <a:rPr lang="ru" sz="1200"/>
              <a:t> сохраняет состояние функции, позволяя ей продолжать работу с того места, когда остановилось ее выполнение.</a:t>
            </a:r>
            <a:endParaRPr sz="1200"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25" y="2399625"/>
            <a:ext cx="23050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3860050" y="2185725"/>
            <a:ext cx="436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Подобным образом генератор может возвращать и большее количество значений: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700" y="2688025"/>
            <a:ext cx="3146175" cy="21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611950" y="33933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Здесь функция генератора фактически возвращает только одно число 21. 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819150" y="592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Генератор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847650" y="1302875"/>
            <a:ext cx="36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С помощью оператора </a:t>
            </a:r>
            <a:r>
              <a:rPr b="1" lang="ru" sz="1200">
                <a:highlight>
                  <a:schemeClr val="dk1"/>
                </a:highlight>
              </a:rPr>
              <a:t>from</a:t>
            </a:r>
            <a:r>
              <a:rPr lang="ru" sz="1200">
                <a:highlight>
                  <a:schemeClr val="dk1"/>
                </a:highlight>
              </a:rPr>
              <a:t> можно определять массив - источник данных для генератора: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29025"/>
            <a:ext cx="36957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4791925" y="12056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Функция генератора, как и любая функция может принимать параметры, что позволяет настраивать поведение генератора: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925" y="2129050"/>
            <a:ext cx="39719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Решить задачи: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3850825" y="2270050"/>
            <a:ext cx="323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Разработать функцию, создающую информационное сообщение, подпись к которому меняется в зависимости от значения переданного ей параметра. Если значение параметра не задано, то используется подпись "Оргкомитет".</a:t>
            </a:r>
            <a:b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____________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Напишите функцию, считающую факториал числа (произведение целых чисел от единицы до переданного).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742950" y="447250"/>
            <a:ext cx="758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chemeClr val="dk1"/>
                </a:highlight>
              </a:rPr>
              <a:t>Функции</a:t>
            </a:r>
            <a:r>
              <a:rPr lang="ru" sz="1600">
                <a:highlight>
                  <a:schemeClr val="dk1"/>
                </a:highlight>
              </a:rPr>
              <a:t> представляют собой блок инструкций, которые многократно можно вызывать в различных частях программы. Функции позволяют разделять программу на меньшие функциональные части.</a:t>
            </a:r>
            <a:endParaRPr sz="1800">
              <a:highlight>
                <a:schemeClr val="dk1"/>
              </a:highlight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425825"/>
            <a:ext cx="38290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350" y="1370650"/>
            <a:ext cx="24479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742950" y="2452550"/>
            <a:ext cx="382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Чтобы функция сработала, ее надо вызвать. Для вызова функции указывается ее имя, после которого в скобках идут значения для ее параметров (если, конечно, она имеет параметры):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638" y="3431125"/>
            <a:ext cx="46958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3963" y="2900875"/>
            <a:ext cx="28670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456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функции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544500" y="1215375"/>
            <a:ext cx="7642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С помощью параметров мы можем передавать в функцию некоторые данные. Параметры определяются в скобках после названия функции как обычные переменные, отделенные друг от друга запятой.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25" y="2060300"/>
            <a:ext cx="33909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350" y="2118625"/>
            <a:ext cx="4819475" cy="19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51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Необязательные параметры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437525" y="991775"/>
            <a:ext cx="78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 Такие параметры имеют значение по умолчанию, которое применяется, если при вызове функции не передано никакого значения.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313" y="1610750"/>
            <a:ext cx="54197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Переменное количество параметров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768125" y="1429300"/>
            <a:ext cx="75057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В PHP функция может принимать переменное количество параметров. Для этого у функции определяется один параметр, перед которым указывается оператор </a:t>
            </a:r>
            <a:r>
              <a:rPr b="1" lang="ru" sz="1200">
                <a:highlight>
                  <a:schemeClr val="dk1"/>
                </a:highlight>
              </a:rPr>
              <a:t>...</a:t>
            </a:r>
            <a:r>
              <a:rPr lang="ru" sz="1200">
                <a:highlight>
                  <a:schemeClr val="dk1"/>
                </a:highlight>
              </a:rPr>
              <a:t> (три точки). Такой параметр рассматривается как массив: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19575"/>
            <a:ext cx="3244614" cy="26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9" y="2080675"/>
            <a:ext cx="3480858" cy="26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Возвращение значений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923700" y="1458450"/>
            <a:ext cx="756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Функция может возвращать некоторое значение - число, строку и т.д., то есть некоторый результат. Для возвращения значения в функции применяется оператор </a:t>
            </a:r>
            <a:r>
              <a:rPr b="1" lang="ru" sz="1200">
                <a:highlight>
                  <a:schemeClr val="dk1"/>
                </a:highlight>
              </a:rPr>
              <a:t>return</a:t>
            </a:r>
            <a:r>
              <a:rPr lang="ru" sz="1200">
                <a:highlight>
                  <a:schemeClr val="dk1"/>
                </a:highlight>
              </a:rPr>
              <a:t>, после которого указывается возвращаемое значение.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5269900" y="26835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если функция не использует оператор return, она все равно возвращает значение, только в этом случае это значение - </a:t>
            </a:r>
            <a:r>
              <a:rPr b="1" lang="ru" sz="1200">
                <a:highlight>
                  <a:schemeClr val="dk1"/>
                </a:highlight>
              </a:rPr>
              <a:t>null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31679" t="0"/>
          <a:stretch/>
        </p:blipFill>
        <p:spPr>
          <a:xfrm>
            <a:off x="923700" y="2320575"/>
            <a:ext cx="30000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819150" y="1507075"/>
            <a:ext cx="77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Анонимная функция определяется как обычная функция за тем исключением, что она не имеет имени.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894525" y="1876375"/>
            <a:ext cx="738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highlight>
                  <a:schemeClr val="dk1"/>
                </a:highlight>
              </a:rPr>
              <a:t>Анонимные функции</a:t>
            </a:r>
            <a:r>
              <a:rPr lang="ru" sz="1200">
                <a:highlight>
                  <a:schemeClr val="dk1"/>
                </a:highlight>
              </a:rPr>
              <a:t> позволяют передавать в качестве параметров функции другие функции или присваивать их переменным.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525" y="2571750"/>
            <a:ext cx="32480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06650"/>
            <a:ext cx="30480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обратного вызова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819150" y="1439025"/>
            <a:ext cx="760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Распространенным случаем применения анонимных функций является передача их параметрам других функции. Таким анонимные функции еще называют функциями обратного вызова или коллбеками (callback function).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00" y="2263650"/>
            <a:ext cx="27432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550" y="2177925"/>
            <a:ext cx="52768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Замыкания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819150" y="1361225"/>
            <a:ext cx="766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Замыкания в PHP представляют анонимную функцию, которая может использовать переменные из своего локального окружения. В отличие от обычных анонимных функций замыкания в PHP применяют выражение </a:t>
            </a:r>
            <a:r>
              <a:rPr b="1" lang="ru" sz="1200">
                <a:highlight>
                  <a:schemeClr val="dk1"/>
                </a:highlight>
              </a:rPr>
              <a:t>use</a:t>
            </a:r>
            <a:r>
              <a:rPr lang="ru" sz="1200">
                <a:highlight>
                  <a:schemeClr val="dk1"/>
                </a:highlight>
              </a:rPr>
              <a:t>.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55300"/>
            <a:ext cx="35337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4628175" y="21553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</a:rPr>
              <a:t>Выражение </a:t>
            </a:r>
            <a:r>
              <a:rPr b="1" lang="ru" sz="1200">
                <a:highlight>
                  <a:schemeClr val="dk1"/>
                </a:highlight>
              </a:rPr>
              <a:t>use()</a:t>
            </a:r>
            <a:r>
              <a:rPr lang="ru" sz="1200">
                <a:highlight>
                  <a:schemeClr val="dk1"/>
                </a:highlight>
              </a:rPr>
              <a:t> получает внешние переменные, которые анонимная функция собирается использовать. И при ее выполнении браузер выведет значение переменной $number.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