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8" r:id="rId18"/>
    <p:sldId id="263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55A111-3336-43C2-B1AF-EEFE61498E68}" type="datetimeFigureOut">
              <a:rPr lang="ru-RU" smtClean="0"/>
              <a:pPr/>
              <a:t>29.04.2013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309B41-87BB-4E45-96A6-07EBFB9427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таблицами. Внесение, извлечение, поиск и удаление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0166" y="428604"/>
            <a:ext cx="60722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SELECT title, AVG(salary)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employee_data</a:t>
            </a:r>
            <a:endParaRPr lang="en-US" sz="2800" dirty="0" smtClean="0"/>
          </a:p>
          <a:p>
            <a:r>
              <a:rPr lang="en-US" sz="2800" dirty="0" smtClean="0"/>
              <a:t>GROUP BY title</a:t>
            </a:r>
          </a:p>
          <a:p>
            <a:r>
              <a:rPr lang="en-US" sz="2800" dirty="0" smtClean="0"/>
              <a:t>HAVING AVG(salary) &gt; 100000;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765138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643050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f_name</a:t>
            </a:r>
            <a:r>
              <a:rPr lang="en-US" sz="2000" dirty="0" smtClean="0"/>
              <a:t>, </a:t>
            </a:r>
            <a:r>
              <a:rPr lang="en-US" sz="2000" dirty="0" err="1" smtClean="0"/>
              <a:t>l_name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employee_data</a:t>
            </a:r>
            <a:endParaRPr lang="en-US" sz="2000" dirty="0" smtClean="0"/>
          </a:p>
          <a:p>
            <a:r>
              <a:rPr lang="en-US" sz="2000" dirty="0" smtClean="0"/>
              <a:t>where salary &gt; 70000 AND salary &lt; 90000;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967335"/>
            <a:ext cx="6286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l_name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employee_data</a:t>
            </a:r>
            <a:r>
              <a:rPr lang="en-US" sz="2000" dirty="0" smtClean="0"/>
              <a:t> where</a:t>
            </a:r>
          </a:p>
          <a:p>
            <a:r>
              <a:rPr lang="en-US" sz="2000" dirty="0" err="1" smtClean="0"/>
              <a:t>l_name</a:t>
            </a:r>
            <a:r>
              <a:rPr lang="en-US" sz="2000" dirty="0" smtClean="0"/>
              <a:t> like 'К%' OR </a:t>
            </a:r>
            <a:r>
              <a:rPr lang="en-US" sz="2000" dirty="0" err="1" smtClean="0"/>
              <a:t>l_name</a:t>
            </a:r>
            <a:r>
              <a:rPr lang="en-US" sz="2000" dirty="0" smtClean="0"/>
              <a:t> like 'Л%';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4357694"/>
            <a:ext cx="685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f_name</a:t>
            </a:r>
            <a:r>
              <a:rPr lang="en-US" sz="2000" dirty="0" smtClean="0"/>
              <a:t>, </a:t>
            </a:r>
            <a:r>
              <a:rPr lang="en-US" sz="2000" dirty="0" err="1" smtClean="0"/>
              <a:t>l_name</a:t>
            </a:r>
            <a:r>
              <a:rPr lang="en-US" sz="2000" dirty="0" smtClean="0"/>
              <a:t>, title from </a:t>
            </a:r>
            <a:r>
              <a:rPr lang="en-US" sz="2000" dirty="0" err="1" smtClean="0"/>
              <a:t>employee_data</a:t>
            </a:r>
            <a:endParaRPr lang="en-US" sz="2000" dirty="0" smtClean="0"/>
          </a:p>
          <a:p>
            <a:r>
              <a:rPr lang="en-US" sz="2000" dirty="0" smtClean="0"/>
              <a:t>where title NOT LIKE "%</a:t>
            </a:r>
            <a:r>
              <a:rPr lang="en-US" sz="2000" dirty="0" err="1" smtClean="0"/>
              <a:t>программист</a:t>
            </a:r>
            <a:r>
              <a:rPr lang="en-US" sz="2000" dirty="0" smtClean="0"/>
              <a:t>%";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IN </a:t>
            </a:r>
            <a:r>
              <a:rPr lang="ru-RU" dirty="0" smtClean="0"/>
              <a:t>и </a:t>
            </a:r>
            <a:r>
              <a:rPr lang="en-US" dirty="0" smtClean="0"/>
              <a:t>BETWEEN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785926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l_name</a:t>
            </a:r>
            <a:r>
              <a:rPr lang="en-US" sz="2400" dirty="0" smtClean="0"/>
              <a:t>, title from</a:t>
            </a:r>
          </a:p>
          <a:p>
            <a:r>
              <a:rPr lang="en-US" sz="2400" dirty="0" smtClean="0"/>
              <a:t>    -&gt; </a:t>
            </a:r>
            <a:r>
              <a:rPr lang="en-US" sz="2400" dirty="0" err="1" smtClean="0"/>
              <a:t>employee_data</a:t>
            </a:r>
            <a:r>
              <a:rPr lang="en-US" sz="2400" dirty="0" smtClean="0"/>
              <a:t> where title</a:t>
            </a:r>
          </a:p>
          <a:p>
            <a:r>
              <a:rPr lang="en-US" sz="2400" dirty="0" smtClean="0"/>
              <a:t>    -&gt; IN ('</a:t>
            </a:r>
            <a:r>
              <a:rPr lang="en-US" sz="2400" dirty="0" err="1" smtClean="0"/>
              <a:t>разработчик</a:t>
            </a:r>
            <a:r>
              <a:rPr lang="en-US" sz="2400" dirty="0" smtClean="0"/>
              <a:t> Web', '</a:t>
            </a:r>
            <a:r>
              <a:rPr lang="en-US" sz="2400" dirty="0" err="1" smtClean="0"/>
              <a:t>системный</a:t>
            </a:r>
            <a:r>
              <a:rPr lang="en-US" sz="2400" dirty="0" smtClean="0"/>
              <a:t> </a:t>
            </a:r>
            <a:r>
              <a:rPr lang="en-US" sz="2400" dirty="0" err="1" smtClean="0"/>
              <a:t>адм</a:t>
            </a:r>
            <a:r>
              <a:rPr lang="en-US" sz="2400" dirty="0" smtClean="0"/>
              <a:t>.');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4000504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l_name</a:t>
            </a:r>
            <a:r>
              <a:rPr lang="en-US" sz="2400" dirty="0" smtClean="0"/>
              <a:t>, age from</a:t>
            </a:r>
          </a:p>
          <a:p>
            <a:r>
              <a:rPr lang="en-US" sz="2400" dirty="0" smtClean="0"/>
              <a:t>    -&gt; </a:t>
            </a:r>
            <a:r>
              <a:rPr lang="en-US" sz="2400" dirty="0" err="1" smtClean="0"/>
              <a:t>employee_data</a:t>
            </a:r>
            <a:r>
              <a:rPr lang="en-US" sz="2400" dirty="0" smtClean="0"/>
              <a:t> where age BETWEEN</a:t>
            </a:r>
          </a:p>
          <a:p>
            <a:r>
              <a:rPr lang="en-US" sz="2400" dirty="0" smtClean="0"/>
              <a:t>    -&gt; 32 AND 40;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Упорядочивание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8662" y="1714488"/>
            <a:ext cx="6429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l_name</a:t>
            </a:r>
            <a:r>
              <a:rPr lang="en-US" sz="2400" dirty="0" smtClean="0"/>
              <a:t>, </a:t>
            </a:r>
            <a:r>
              <a:rPr lang="en-US" sz="2400" dirty="0" err="1" smtClean="0"/>
              <a:t>f_name</a:t>
            </a:r>
            <a:r>
              <a:rPr lang="en-US" sz="2400" dirty="0" smtClean="0"/>
              <a:t> from</a:t>
            </a:r>
          </a:p>
          <a:p>
            <a:r>
              <a:rPr lang="en-US" sz="2400" dirty="0" err="1" smtClean="0"/>
              <a:t>employee_data</a:t>
            </a:r>
            <a:r>
              <a:rPr lang="en-US" sz="2400" dirty="0" smtClean="0"/>
              <a:t> ORDER BY </a:t>
            </a:r>
            <a:r>
              <a:rPr lang="en-US" sz="2400" dirty="0" err="1" smtClean="0"/>
              <a:t>l_name</a:t>
            </a:r>
            <a:r>
              <a:rPr lang="en-US" sz="2400" dirty="0" smtClean="0"/>
              <a:t>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9673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l_name</a:t>
            </a:r>
            <a:r>
              <a:rPr lang="en-US" sz="2400" dirty="0" smtClean="0"/>
              <a:t>, age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employee_data</a:t>
            </a:r>
            <a:endParaRPr lang="en-US" sz="2400" dirty="0" smtClean="0"/>
          </a:p>
          <a:p>
            <a:r>
              <a:rPr lang="en-US" sz="2400" dirty="0" smtClean="0"/>
              <a:t>ORDER BY age;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984" y="4643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employee_data</a:t>
            </a:r>
            <a:endParaRPr lang="en-US" sz="2400" dirty="0" smtClean="0"/>
          </a:p>
          <a:p>
            <a:r>
              <a:rPr lang="en-US" sz="2400" dirty="0" smtClean="0"/>
              <a:t>ORDER by </a:t>
            </a:r>
            <a:r>
              <a:rPr lang="en-US" sz="2400" dirty="0" err="1" smtClean="0"/>
              <a:t>f_name</a:t>
            </a:r>
            <a:r>
              <a:rPr lang="en-US" sz="2400" dirty="0" smtClean="0"/>
              <a:t> DESC;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количества извлекаемых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728" y="1714488"/>
            <a:ext cx="6143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l_name</a:t>
            </a:r>
            <a:r>
              <a:rPr lang="en-US" sz="2400" dirty="0" smtClean="0"/>
              <a:t> from</a:t>
            </a:r>
          </a:p>
          <a:p>
            <a:r>
              <a:rPr lang="en-US" sz="2400" dirty="0" err="1" smtClean="0"/>
              <a:t>employee_data</a:t>
            </a:r>
            <a:r>
              <a:rPr lang="en-US" sz="2400" dirty="0" smtClean="0"/>
              <a:t> LIMIT 5;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DISTINCT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28662" y="2071678"/>
            <a:ext cx="746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SELECT DISTINCT title from </a:t>
            </a:r>
            <a:r>
              <a:rPr lang="en-US" sz="2800" dirty="0" err="1" smtClean="0"/>
              <a:t>employee_data</a:t>
            </a:r>
            <a:r>
              <a:rPr lang="en-US" sz="2800" dirty="0" smtClean="0"/>
              <a:t>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Изменение записей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14480" y="1285860"/>
            <a:ext cx="550072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UPDATE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имя_таблицы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SET имя_столбца_1 = значение_1, имя_столбца_2 = значение_2, имя_столбца_3 = значение_3, ... [WHERE условия]; </a:t>
            </a:r>
            <a:endParaRPr kumimoji="0" 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ru-RU" dirty="0" smtClean="0"/>
              <a:t>Удаление записей из таблицы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1571612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n-CL" sz="2400" b="1" dirty="0" smtClean="0"/>
              <a:t>DELETE</a:t>
            </a:r>
            <a:r>
              <a:rPr lang="arn-CL" sz="2400" dirty="0" smtClean="0"/>
              <a:t> from </a:t>
            </a:r>
            <a:r>
              <a:rPr lang="ru-RU" sz="2400" dirty="0" err="1" smtClean="0"/>
              <a:t>имя_таблицы</a:t>
            </a:r>
            <a:r>
              <a:rPr lang="ru-RU" sz="2400" dirty="0" smtClean="0"/>
              <a:t> [</a:t>
            </a:r>
            <a:r>
              <a:rPr lang="arn-CL" sz="2400" dirty="0" smtClean="0"/>
              <a:t>WHERE </a:t>
            </a:r>
            <a:r>
              <a:rPr lang="ru-RU" sz="2400" dirty="0" smtClean="0"/>
              <a:t>условия];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3105835"/>
            <a:ext cx="5786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DELETE from </a:t>
            </a:r>
            <a:r>
              <a:rPr lang="en-US" sz="2400" dirty="0" err="1" smtClean="0"/>
              <a:t>employee_data</a:t>
            </a:r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l_name</a:t>
            </a:r>
            <a:r>
              <a:rPr lang="en-US" sz="2400" dirty="0" smtClean="0"/>
              <a:t> = '</a:t>
            </a:r>
            <a:r>
              <a:rPr lang="en-US" sz="2400" dirty="0" err="1" smtClean="0"/>
              <a:t>Пу</a:t>
            </a:r>
            <a:r>
              <a:rPr lang="ru-RU" sz="2400" dirty="0" err="1" smtClean="0"/>
              <a:t>ш</a:t>
            </a:r>
            <a:r>
              <a:rPr lang="en-US" sz="2400" dirty="0" err="1" smtClean="0"/>
              <a:t>кин</a:t>
            </a:r>
            <a:r>
              <a:rPr lang="en-US" sz="2400" dirty="0" smtClean="0"/>
              <a:t>';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071546"/>
            <a:ext cx="7929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 smtClean="0"/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Напишите оператор SQL для создания новой базы данных с именем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Какой оператор используется для получения информации о таблице? Как используется этот оператор?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3. Как получить список всех баз данных, доступных в системе?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4. Напишите оператор для записи следующих данных в таблицу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employee_data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Имя: Рудольф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Фамилия: Курочкин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Должность: Программист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Возраст: 34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Стаж работы в компании: 2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Зарплата: 95000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Надбавки: 17000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rudolf@yandex.ru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5. Приведите две формы оператора SELECT, которые будут выводить все данные из таблицы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employee_data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6. Как извлечь данные столбцов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из таблицы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employee_data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7. Напишите оператор для вывода данных из столбцов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perks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yos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таблицы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employee_data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8. Как узнать число строк в таблице с помощью оператора SELECT?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9. Как извлечь данные столбцов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l_name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из таблицы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employee_data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0034" y="474345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10. Напишите оператор SELECT для извлечения идентификационного номера сотрудников, которые старше 30 лет.</a:t>
            </a:r>
          </a:p>
          <a:p>
            <a:endParaRPr lang="ru-RU" dirty="0" smtClean="0"/>
          </a:p>
          <a:p>
            <a:r>
              <a:rPr lang="ru-RU" dirty="0" smtClean="0"/>
              <a:t>11. Напишите оператор SELECT для извлечения имен и фамилий всех Web-разработчиков.</a:t>
            </a:r>
          </a:p>
          <a:p>
            <a:endParaRPr lang="ru-RU" dirty="0" smtClean="0"/>
          </a:p>
          <a:p>
            <a:r>
              <a:rPr lang="ru-RU" dirty="0" smtClean="0"/>
              <a:t>12. Что выведет следующий оператор SELECT:</a:t>
            </a:r>
          </a:p>
          <a:p>
            <a:r>
              <a:rPr lang="ru-RU" dirty="0" smtClean="0"/>
              <a:t>SELECT *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employee_data</a:t>
            </a:r>
            <a:r>
              <a:rPr lang="ru-RU" dirty="0" smtClean="0"/>
              <a:t> </a:t>
            </a:r>
            <a:r>
              <a:rPr lang="ru-RU" dirty="0" err="1" smtClean="0"/>
              <a:t>where</a:t>
            </a:r>
            <a:r>
              <a:rPr lang="ru-RU" dirty="0" smtClean="0"/>
              <a:t> </a:t>
            </a:r>
            <a:r>
              <a:rPr lang="ru-RU" dirty="0" err="1" smtClean="0"/>
              <a:t>salary</a:t>
            </a:r>
            <a:r>
              <a:rPr lang="ru-RU" dirty="0" smtClean="0"/>
              <a:t> &lt;=100000;</a:t>
            </a:r>
          </a:p>
          <a:p>
            <a:endParaRPr lang="ru-RU" dirty="0" smtClean="0"/>
          </a:p>
          <a:p>
            <a:r>
              <a:rPr lang="ru-RU" dirty="0" smtClean="0"/>
              <a:t>13. Как вывести зарплаты и надбавки сотрудников, которые получают в качестве надбавок более 16000?</a:t>
            </a:r>
          </a:p>
          <a:p>
            <a:endParaRPr lang="ru-RU" dirty="0" smtClean="0"/>
          </a:p>
          <a:p>
            <a:r>
              <a:rPr lang="ru-RU" dirty="0" smtClean="0"/>
              <a:t>14. Перечислите имена всех сотрудников (фамилия, а затем имя), которые занимают должность бухгалтера.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данных в таблицы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785926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INSERT into </a:t>
            </a:r>
            <a:r>
              <a:rPr lang="en-US" sz="2800" b="1" dirty="0" err="1" smtClean="0"/>
              <a:t>table_name</a:t>
            </a:r>
            <a:r>
              <a:rPr lang="en-US" sz="2800" b="1" dirty="0" smtClean="0"/>
              <a:t> </a:t>
            </a:r>
            <a:r>
              <a:rPr lang="en-US" sz="2800" dirty="0" smtClean="0"/>
              <a:t>(column1, column2, ...)</a:t>
            </a:r>
          </a:p>
          <a:p>
            <a:r>
              <a:rPr lang="en-US" sz="2800" dirty="0" smtClean="0"/>
              <a:t>values (value1, value2...);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429000"/>
            <a:ext cx="842965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Заполнение таблицы </a:t>
            </a:r>
            <a:r>
              <a:rPr lang="ru-RU" dirty="0" err="1" smtClean="0"/>
              <a:t>employee_data</a:t>
            </a:r>
            <a:r>
              <a:rPr lang="ru-RU" dirty="0" smtClean="0"/>
              <a:t> данными с помощью файла </a:t>
            </a:r>
            <a:r>
              <a:rPr lang="ru-RU" dirty="0" err="1" smtClean="0"/>
              <a:t>employee.dat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857364"/>
            <a:ext cx="76438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1) Поместите файл в каталог </a:t>
            </a:r>
            <a:r>
              <a:rPr lang="arn-CL" sz="3200" dirty="0" smtClean="0"/>
              <a:t>c:\mysql\bin.</a:t>
            </a:r>
          </a:p>
          <a:p>
            <a:endParaRPr lang="arn-CL" sz="3200" dirty="0" smtClean="0"/>
          </a:p>
          <a:p>
            <a:r>
              <a:rPr lang="arn-CL" sz="3200" dirty="0" smtClean="0"/>
              <a:t>2) </a:t>
            </a:r>
            <a:r>
              <a:rPr lang="ru-RU" sz="3200" dirty="0" smtClean="0"/>
              <a:t>Проверьте, что </a:t>
            </a:r>
            <a:r>
              <a:rPr lang="arn-CL" sz="3200" dirty="0" smtClean="0"/>
              <a:t>MySQL </a:t>
            </a:r>
            <a:r>
              <a:rPr lang="ru-RU" sz="3200" dirty="0" smtClean="0"/>
              <a:t>работает.</a:t>
            </a:r>
          </a:p>
          <a:p>
            <a:endParaRPr lang="ru-RU" sz="3200" dirty="0" smtClean="0"/>
          </a:p>
          <a:p>
            <a:r>
              <a:rPr lang="ru-RU" sz="3200" dirty="0" smtClean="0"/>
              <a:t>3) Выполните команду</a:t>
            </a:r>
          </a:p>
          <a:p>
            <a:r>
              <a:rPr lang="arn-CL" sz="3200" dirty="0" smtClean="0"/>
              <a:t>mysql employees &lt;employee.dat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571496"/>
          </a:xfrm>
        </p:spPr>
        <p:txBody>
          <a:bodyPr/>
          <a:lstStyle/>
          <a:p>
            <a:r>
              <a:rPr lang="ru-RU" dirty="0" smtClean="0"/>
              <a:t>Запрос данных из таблицы </a:t>
            </a:r>
            <a:r>
              <a:rPr lang="ru-RU" dirty="0" err="1" smtClean="0"/>
              <a:t>MySQL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1071546"/>
            <a:ext cx="7643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n-CL" sz="2800" b="1" dirty="0" smtClean="0"/>
              <a:t>SELECT</a:t>
            </a:r>
            <a:r>
              <a:rPr lang="arn-CL" sz="2800" dirty="0" smtClean="0"/>
              <a:t> </a:t>
            </a:r>
            <a:r>
              <a:rPr lang="ru-RU" sz="2800" dirty="0" err="1" smtClean="0"/>
              <a:t>имена_столбцов</a:t>
            </a:r>
            <a:r>
              <a:rPr lang="ru-RU" sz="2800" dirty="0" smtClean="0"/>
              <a:t> </a:t>
            </a:r>
            <a:r>
              <a:rPr lang="arn-CL" sz="2800" dirty="0" smtClean="0"/>
              <a:t>from </a:t>
            </a:r>
            <a:r>
              <a:rPr lang="ru-RU" sz="2800" dirty="0" err="1" smtClean="0"/>
              <a:t>имя_таблицы</a:t>
            </a:r>
            <a:r>
              <a:rPr lang="ru-RU" sz="2800" dirty="0" smtClean="0"/>
              <a:t> [</a:t>
            </a:r>
            <a:r>
              <a:rPr lang="arn-CL" sz="2800" b="1" dirty="0" smtClean="0"/>
              <a:t>WHERE</a:t>
            </a:r>
            <a:r>
              <a:rPr lang="arn-CL" sz="2800" dirty="0" smtClean="0"/>
              <a:t> </a:t>
            </a:r>
            <a:r>
              <a:rPr lang="ru-RU" sz="2800" dirty="0" smtClean="0"/>
              <a:t>условия];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071678"/>
            <a:ext cx="5572164" cy="446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всей таблицы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1604" y="2143116"/>
            <a:ext cx="6008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n-CL" sz="3200" b="1" dirty="0" smtClean="0"/>
              <a:t>SELECT</a:t>
            </a:r>
            <a:r>
              <a:rPr lang="arn-CL" sz="3200" dirty="0" smtClean="0"/>
              <a:t> * from employee_data;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Выборка данных с помощью условий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714488"/>
            <a:ext cx="8572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000" dirty="0" err="1" smtClean="0"/>
              <a:t>f_name</a:t>
            </a:r>
            <a:r>
              <a:rPr lang="en-US" sz="2000" dirty="0" smtClean="0"/>
              <a:t>, </a:t>
            </a:r>
            <a:r>
              <a:rPr lang="en-US" sz="2000" dirty="0" err="1" smtClean="0"/>
              <a:t>l_name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employee_data</a:t>
            </a:r>
            <a:r>
              <a:rPr lang="en-US" sz="2000" dirty="0" smtClean="0"/>
              <a:t> where </a:t>
            </a:r>
            <a:r>
              <a:rPr lang="en-US" sz="2000" dirty="0" err="1" smtClean="0"/>
              <a:t>f_name</a:t>
            </a:r>
            <a:r>
              <a:rPr lang="en-US" sz="2000" dirty="0" smtClean="0"/>
              <a:t> = </a:t>
            </a:r>
            <a:r>
              <a:rPr lang="en-US" sz="2000" dirty="0" smtClean="0"/>
              <a:t>“</a:t>
            </a:r>
            <a:r>
              <a:rPr lang="en-US" sz="2000" dirty="0" err="1" smtClean="0"/>
              <a:t>Иван</a:t>
            </a:r>
            <a:r>
              <a:rPr lang="en-US" sz="2000" dirty="0" smtClean="0"/>
              <a:t>”</a:t>
            </a:r>
            <a:r>
              <a:rPr lang="en-US" sz="2000" dirty="0" smtClean="0"/>
              <a:t>;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85992"/>
            <a:ext cx="631602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85720" y="385762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f_name,l_name</a:t>
            </a:r>
            <a:r>
              <a:rPr lang="en-US" sz="2400" dirty="0" smtClean="0"/>
              <a:t> from </a:t>
            </a:r>
            <a:r>
              <a:rPr lang="en-US" sz="2400" dirty="0" err="1" smtClean="0"/>
              <a:t>employee_data</a:t>
            </a:r>
            <a:r>
              <a:rPr lang="en-US" sz="2400" dirty="0" smtClean="0"/>
              <a:t> where title="</a:t>
            </a:r>
            <a:r>
              <a:rPr lang="en-US" sz="2400" dirty="0" err="1" smtClean="0"/>
              <a:t>программист</a:t>
            </a:r>
            <a:r>
              <a:rPr lang="en-US" sz="2400" dirty="0" smtClean="0"/>
              <a:t>";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4786322"/>
            <a:ext cx="62305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500042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SELECT </a:t>
            </a:r>
            <a:r>
              <a:rPr lang="en-US" sz="2800" dirty="0" err="1" smtClean="0"/>
              <a:t>f_name</a:t>
            </a:r>
            <a:r>
              <a:rPr lang="en-US" sz="2800" dirty="0" smtClean="0"/>
              <a:t>, </a:t>
            </a:r>
            <a:r>
              <a:rPr lang="en-US" sz="2800" dirty="0" err="1" smtClean="0"/>
              <a:t>l_name</a:t>
            </a:r>
            <a:r>
              <a:rPr lang="en-US" sz="2800" dirty="0" smtClean="0"/>
              <a:t> from </a:t>
            </a:r>
            <a:r>
              <a:rPr lang="en-US" sz="2800" dirty="0" err="1" smtClean="0"/>
              <a:t>employee_data</a:t>
            </a:r>
            <a:r>
              <a:rPr lang="en-US" sz="2800" dirty="0" smtClean="0"/>
              <a:t> where age &gt; 32;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571611"/>
            <a:ext cx="6000792" cy="285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7158" y="4786322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SELECT </a:t>
            </a:r>
            <a:r>
              <a:rPr lang="en-US" sz="2800" dirty="0" err="1" smtClean="0"/>
              <a:t>f_name</a:t>
            </a:r>
            <a:r>
              <a:rPr lang="en-US" sz="2800" dirty="0" smtClean="0"/>
              <a:t>, </a:t>
            </a:r>
            <a:r>
              <a:rPr lang="en-US" sz="2800" dirty="0" err="1" smtClean="0"/>
              <a:t>l_name</a:t>
            </a:r>
            <a:r>
              <a:rPr lang="en-US" sz="2800" dirty="0" smtClean="0"/>
              <a:t>, age, salary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employee_data</a:t>
            </a:r>
            <a:r>
              <a:rPr lang="en-US" sz="2800" dirty="0" smtClean="0"/>
              <a:t> where age &gt;= 32;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текстовых данных по шаблону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57364"/>
            <a:ext cx="8572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f_name</a:t>
            </a:r>
            <a:r>
              <a:rPr lang="en-US" sz="2000" dirty="0" smtClean="0"/>
              <a:t>, </a:t>
            </a:r>
            <a:r>
              <a:rPr lang="en-US" sz="2000" dirty="0" err="1" smtClean="0"/>
              <a:t>l_name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employee_data</a:t>
            </a:r>
            <a:r>
              <a:rPr lang="en-US" sz="2000" dirty="0" smtClean="0"/>
              <a:t> where </a:t>
            </a:r>
            <a:r>
              <a:rPr lang="en-US" sz="2000" dirty="0" err="1" smtClean="0"/>
              <a:t>f_name</a:t>
            </a:r>
            <a:r>
              <a:rPr lang="en-US" sz="2000" dirty="0" smtClean="0"/>
              <a:t> LIKE "В%";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428868"/>
            <a:ext cx="6215106" cy="14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4282" y="4071942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f_name</a:t>
            </a:r>
            <a:r>
              <a:rPr lang="en-US" sz="2400" dirty="0" smtClean="0"/>
              <a:t>, </a:t>
            </a:r>
            <a:r>
              <a:rPr lang="en-US" sz="2400" dirty="0" err="1" smtClean="0"/>
              <a:t>l_name</a:t>
            </a:r>
            <a:r>
              <a:rPr lang="en-US" sz="2400" dirty="0" smtClean="0"/>
              <a:t>, title from </a:t>
            </a:r>
            <a:r>
              <a:rPr lang="en-US" sz="2400" dirty="0" err="1" smtClean="0"/>
              <a:t>employee_data</a:t>
            </a:r>
            <a:endParaRPr lang="en-US" sz="2400" dirty="0" smtClean="0"/>
          </a:p>
          <a:p>
            <a:r>
              <a:rPr lang="en-US" sz="2400" dirty="0" smtClean="0"/>
              <a:t>where title like '%</a:t>
            </a:r>
            <a:r>
              <a:rPr lang="en-US" sz="2400" dirty="0" err="1" smtClean="0"/>
              <a:t>про</a:t>
            </a:r>
            <a:r>
              <a:rPr lang="en-US" sz="2400" dirty="0" smtClean="0"/>
              <a:t>%';</a:t>
            </a: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5072074"/>
            <a:ext cx="5786478" cy="161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Предложение </a:t>
            </a:r>
            <a:r>
              <a:rPr lang="arn-CL" dirty="0" smtClean="0"/>
              <a:t>HAVING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5984" y="1785926"/>
            <a:ext cx="5143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SELECT title, AVG(salary)</a:t>
            </a:r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employee_data</a:t>
            </a:r>
            <a:endParaRPr lang="en-US" sz="2800" dirty="0" smtClean="0"/>
          </a:p>
          <a:p>
            <a:r>
              <a:rPr lang="en-US" sz="2800" dirty="0" smtClean="0"/>
              <a:t>GROUP BY title;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286124"/>
            <a:ext cx="679751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</TotalTime>
  <Words>626</Words>
  <Application>Microsoft Office PowerPoint</Application>
  <PresentationFormat>Экран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Работа с таблицами. Внесение, извлечение, поиск и удаление данных</vt:lpstr>
      <vt:lpstr>Запись данных в таблицы</vt:lpstr>
      <vt:lpstr>Заполнение таблицы employee_data данными с помощью файла employee.dat</vt:lpstr>
      <vt:lpstr>Запрос данных из таблицы MySQL</vt:lpstr>
      <vt:lpstr>Вывод всей таблицы</vt:lpstr>
      <vt:lpstr>Выборка данных с помощью условий</vt:lpstr>
      <vt:lpstr>Слайд 7</vt:lpstr>
      <vt:lpstr>Поиск текстовых данных по шаблону</vt:lpstr>
      <vt:lpstr>Предложение HAVING</vt:lpstr>
      <vt:lpstr>Слайд 10</vt:lpstr>
      <vt:lpstr>Логические операторы</vt:lpstr>
      <vt:lpstr>Операторы IN и BETWEEN</vt:lpstr>
      <vt:lpstr>Упорядочивание данных</vt:lpstr>
      <vt:lpstr>Ограничение количества извлекаемых данных</vt:lpstr>
      <vt:lpstr>Ключевое слово DISTINCT</vt:lpstr>
      <vt:lpstr>Изменение записей </vt:lpstr>
      <vt:lpstr>Удаление записей из таблицы</vt:lpstr>
      <vt:lpstr>Задания</vt:lpstr>
      <vt:lpstr>Слайд 19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таблицами. Внесение, извлечение, поиск и удаление данных</dc:title>
  <dc:creator>дом</dc:creator>
  <cp:lastModifiedBy>kalmikova</cp:lastModifiedBy>
  <cp:revision>17</cp:revision>
  <dcterms:created xsi:type="dcterms:W3CDTF">2011-04-06T13:42:13Z</dcterms:created>
  <dcterms:modified xsi:type="dcterms:W3CDTF">2013-04-29T08:46:03Z</dcterms:modified>
</cp:coreProperties>
</file>