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anose="020B0604020202020204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4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10f09fec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710f09fec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10f09fec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10f09fec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10f09fec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710f09fec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710f09fe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710f09fe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 многих случаях, когда для оформления требований используется простой текст, для удобства формируется единый документ, который интегрирует в себе как пользовательские требования, так и детальные спецификации. Теперь требования принимают следующий вид.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Системные характеристики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СХ-1: Приложение является консольным.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СХ-2: Приложение разрабатывается на языке программирования PHP (причина выбора языка PHP отражена в пункте О-1 раздела «Ограничения», особенности и важные настройки интерпретатора PHP отражены в пункте ДС-1 раздела «Детальные спецификации»).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СХ-3: Приложение является кроссплатформенным с учётом пункта О-4 раздела «Ограничения».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Пользовательские требования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Также см. диаграмму вариантов использования.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ПТ-1: Запуск и остановка приложения.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 ПТ-1.1: Запуск приложения производится из консоли командой «php converter.php SOURCE_DIR DESTINATION_DIR [LOG_FILE_NAME]» (описание параметров приведено в разделе ДС-2.1, реакция на ошибки при указании параметров приведена в разделах ДС-2.2, ДС-2.3, ДС-2.4).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ПТ-1.2: Остановка приложения производится выполнением команды Ctrl+C в окне консоли, из которого было запущено приложение.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ПТ-2: Конфигурирование приложения.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ПТ-2.1: Конфигурирование приложения сводится к указанию параметров командной строки (см. ДС-2).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ПТ-2.2: Целевой кодировкой преобразования текстов является кодировка UTF8 (также см. О-5).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ПТ-3: Просмотр журнала работы приложения.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ПТ-3.1: В процессе работы приложение должно выводить журнал своей работы в консоль и лог-файл (см. ДС-4), имя которого определяется правилами, указанными в ДС-2.1.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ПТ-3.2: Формат журнала работы и лог файла указан в ДС-4.1, а реакция приложения на наличие или отсутствие лог-файла указана в ДС-4.2 и ДС-4.3 соответственно.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Бизнес-правила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БП-1: Источник и приёмник файлов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БП-1.1: Каталоги, являющиеся источником исходных и приёмником конечных файлов, не должны совпадать (см. также ДС-2.1 и ДС-3.2).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БП-1.2: Каталог, являющийся приёмником конечных файлов, не может находиться внутри каталога, являющегося источником исходных файлов или его подкаталогов (см. также ДС-2.1 и ДС-3.2).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Атрибуты качества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АК-1: Производительность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АК-1.1: Приложение должно обеспечивать скорость обработки данных не менее 5 МБ/сек на аппаратном обеспечении, эквивалентном следующему: процессор i7, 4 ГБ оперативной памяти, средняя скорость чтения/записи на диск 30 МБ/сек. Также см. О-6.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АК-2: Устойчивость к входным данным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АК-2.1: Требования относительно форматов обрабатываемых файлов изложены в ДС-5.1.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АК-2.2: Требования относительно размеров обрабатываемых файлов изложены в ДС-5.2.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o АК-2.3: Поведение приложения в ситуации обработки файлов с нарушениями формата определено в ДС-5.3.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Ограничения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О-1: Приложение разрабатывается на языке программирования PHP, использование которого обусловлено возможностью заказчика осуществлять поддержку приложения силами собственного IT-отдела.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О-2: Ограничения относительно версии и настроек интерпретатора PHP отражены в пункте ДС-1 раздела «Детальные спецификации».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О-3: Процедуры установки и настройки интерпретатора PHP выходят за рамки данного проекта и не описываются в документации.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О-4: Кроссплатформенные возможности приложения сводятся к способности работать под ОС семейства Windows и Linux, поддерживающих работу интерпретатора PHP версии, указанной в ДС-1.1.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О-5: Целевая кодировка UTF8 является жёстко заданной, и её изменение в процессе эксплуатации приложения не предусмотрено.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О-6: Допускается невыполнение АК-1.1 в случае, если невозможность обеспечить заявленную производительность обусловлена объективными внешними причинами (например, техническими проблемами на сервере заказ-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чика).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Созданные на основе таких пользовательских требований детальные спецификации имеют следующий вид.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/>
              <a:t>Детальные спецификации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ДС-1: Интерпретатор PHP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ДС-1.1: Минимальная версия — 5.5.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ДС-1.2: Для работы приложения должно быть установлено и включено расширение mbstring.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ДС-2: Параметры командной строки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ДС-2.1: При запуске приложения оно получает из командной строки три параметра: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SOURCE_DIR — обязательный параметр, определяет путь к каталогу с файлами, которые необходимо обработать;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DESTINATION_DIR — обязательный параметр, определяет путь к ка-алогу, в который необходимо поместить обработанные файлы (этот каталог не может находиться внутри каталога SOURCE_DIR или в его подкаталогах (см. БП-1.1 и БП-1.2));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LOG_FILE_NAME — необязательный параметр, определяет полное имя лог-файла (по умолчанию лог-файл с именем «converter.log» размещается по тому же пути, по которому находится файл скрипта converter.php);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ДС-2.2: При указании недостаточного количества параметров командной строки приложение должно завершить работу, выдав сообщение об использовании (ДС-3.1).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ДС-2.3: При указании излишнего количества параметров командной строки приложение должно игнорировать все параметры командной строки, кроме указанных в пункте ДС-2.1.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ДС-2.4: При указании неверного значения любого из параметров командной строки приложение должно завершить работу, выдав сообщение об использовании (ДС-3.1), а также сообщив имя неверно указанного параметра, его значение и суть ошибки (см. ДС-3.2).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ДС-3: Сообщения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ДС-3.1: Сообщение об использовании: «USAGE converter.php SOURCE_DIR DESTINATION_DIR LOG_FILE_NAME».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ДС-3.2: Сообщения об ошибках: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Directory not exists or inaccessible.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Destination dir may not reside within source dir tree.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Wrong file name or inaccessible path.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ДС-4: Журнал работы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ДС-4.1: Формат журнала работы одинаков для отображения в консоли и записи в лог-файл: YYYY-MM-DD HH:II:SS имя_операции параметры_операции результат_операции.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ДС-4.2: В случае если лог-файл отсутствует, должен быть создан новый пустой лог-файл.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ДС-4.3: В случае если лог-файл уже существует, должно происходить добавление новых записей в его конец.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ДС-5: Форматы и размеры файлов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ДС-5.1: Приложение должно обрабатывать текстовые файлы на русском и английском языках в следующих исходных кодировках: WIN1251, CP866, KOI8R. Обрабатываемые файлы могут быть представлены в следующих форматах,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определяемых расширениями файлов: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Plain Text (TXT);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Hyper Text Markup Language Document (HTML);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Mark Down Document (MD).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ДС-5.2: Приложение должно обрабатывать файлы размером до 50 МБ (включительно), игнорируя любой файл, размер которого превышает 50 МБ.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ДС-5.3: Если файл с расширением из ДС-5.1 содержит внутри себя данные, не соответствующие формату файла, допускается повреждение таких данных.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Выявление и тестирование требований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работа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08150"/>
            <a:ext cx="75057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800"/>
              <a:t>У некоего клиента есть проблема: поступающие в огромном количестве его сотрудникам текстовые файлы приходят в разных кодировках, и сотрудники тратят много времени на перекодирование («ручной подбор кодировки»).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800"/>
              <a:t>Соответственно, он хотел бы иметь инструмент, позволяющий автоматически приводить кодировки всех текстовых файлов к некоей одной. 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800"/>
              <a:t>Появляется проект с кодовым названием «Конвертер файлов».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 бизнес-требований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88725"/>
            <a:ext cx="7505700" cy="29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Начальные бизнес-требования: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Вопросы клиенту: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Суть проекта: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Цели проекта: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Метрики достижения целей: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Риски: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 пользовательских требований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602225"/>
            <a:ext cx="7505700" cy="27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пользователь?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Системные характеристики: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Пользовательские требования: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Бизнес-правила: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Атрибуты качества: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289575" y="4447175"/>
            <a:ext cx="75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Отдаем требования не тестирование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 продуктных требований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Выявляем эти требования и параллельно пишем спецификацию требований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1182</Words>
  <Application>Microsoft Office PowerPoint</Application>
  <PresentationFormat>Экран (16:9)</PresentationFormat>
  <Paragraphs>93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Arial</vt:lpstr>
      <vt:lpstr>Nunito</vt:lpstr>
      <vt:lpstr>Shift</vt:lpstr>
      <vt:lpstr>Выявление и тестирование требований</vt:lpstr>
      <vt:lpstr>Постановка задачи</vt:lpstr>
      <vt:lpstr>Уровень бизнес-требований</vt:lpstr>
      <vt:lpstr>Уровень пользовательских требований</vt:lpstr>
      <vt:lpstr>Уровень продуктных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и тестирование требований</dc:title>
  <dc:creator>Калмыкова Ирина Михайловна</dc:creator>
  <cp:lastModifiedBy>Калмыкова Ирина Михайловна</cp:lastModifiedBy>
  <cp:revision>2</cp:revision>
  <dcterms:modified xsi:type="dcterms:W3CDTF">2023-01-18T07:17:18Z</dcterms:modified>
</cp:coreProperties>
</file>