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B7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CBB9ED-6958-450A-9B67-853823357609}" v="140" dt="2024-11-12T08:02:53.8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Фахрутдинова Елизавета" userId="b60c4cf9cfad1c6f" providerId="Windows Live" clId="Web-{C1CBB9ED-6958-450A-9B67-853823357609}"/>
    <pc:docChg chg="modSld">
      <pc:chgData name="Фахрутдинова Елизавета" userId="b60c4cf9cfad1c6f" providerId="Windows Live" clId="Web-{C1CBB9ED-6958-450A-9B67-853823357609}" dt="2024-11-12T08:02:52.733" v="137" actId="20577"/>
      <pc:docMkLst>
        <pc:docMk/>
      </pc:docMkLst>
      <pc:sldChg chg="modSp">
        <pc:chgData name="Фахрутдинова Елизавета" userId="b60c4cf9cfad1c6f" providerId="Windows Live" clId="Web-{C1CBB9ED-6958-450A-9B67-853823357609}" dt="2024-11-12T08:02:52.733" v="137" actId="20577"/>
        <pc:sldMkLst>
          <pc:docMk/>
          <pc:sldMk cId="2481198716" sldId="256"/>
        </pc:sldMkLst>
        <pc:spChg chg="mod">
          <ac:chgData name="Фахрутдинова Елизавета" userId="b60c4cf9cfad1c6f" providerId="Windows Live" clId="Web-{C1CBB9ED-6958-450A-9B67-853823357609}" dt="2024-11-12T07:47:09.720" v="31" actId="20577"/>
          <ac:spMkLst>
            <pc:docMk/>
            <pc:sldMk cId="2481198716" sldId="256"/>
            <ac:spMk id="2" creationId="{0647AD79-5DBA-45FD-9BCC-492BEE05A81C}"/>
          </ac:spMkLst>
        </pc:spChg>
        <pc:spChg chg="mod">
          <ac:chgData name="Фахрутдинова Елизавета" userId="b60c4cf9cfad1c6f" providerId="Windows Live" clId="Web-{C1CBB9ED-6958-450A-9B67-853823357609}" dt="2024-11-12T08:02:52.733" v="137" actId="20577"/>
          <ac:spMkLst>
            <pc:docMk/>
            <pc:sldMk cId="2481198716" sldId="256"/>
            <ac:spMk id="3" creationId="{14B5AF6A-7402-415A-A911-23F256802EB7}"/>
          </ac:spMkLst>
        </pc:spChg>
      </pc:sldChg>
      <pc:sldChg chg="delSp modSp">
        <pc:chgData name="Фахрутдинова Елизавета" userId="b60c4cf9cfad1c6f" providerId="Windows Live" clId="Web-{C1CBB9ED-6958-450A-9B67-853823357609}" dt="2024-11-12T07:55:59.144" v="132" actId="20577"/>
        <pc:sldMkLst>
          <pc:docMk/>
          <pc:sldMk cId="3704394651" sldId="257"/>
        </pc:sldMkLst>
        <pc:spChg chg="mod">
          <ac:chgData name="Фахрутдинова Елизавета" userId="b60c4cf9cfad1c6f" providerId="Windows Live" clId="Web-{C1CBB9ED-6958-450A-9B67-853823357609}" dt="2024-11-12T07:55:59.144" v="132" actId="20577"/>
          <ac:spMkLst>
            <pc:docMk/>
            <pc:sldMk cId="3704394651" sldId="257"/>
            <ac:spMk id="3" creationId="{3C218F78-126D-4CE5-9E6F-215D25E037D5}"/>
          </ac:spMkLst>
        </pc:spChg>
        <pc:graphicFrameChg chg="del mod">
          <ac:chgData name="Фахрутдинова Елизавета" userId="b60c4cf9cfad1c6f" providerId="Windows Live" clId="Web-{C1CBB9ED-6958-450A-9B67-853823357609}" dt="2024-11-12T07:50:27.842" v="106"/>
          <ac:graphicFrameMkLst>
            <pc:docMk/>
            <pc:sldMk cId="3704394651" sldId="257"/>
            <ac:graphicFrameMk id="6" creationId="{BE4FAD14-D61F-416A-A62A-CE1507B4F37F}"/>
          </ac:graphicFrameMkLst>
        </pc:graphicFrameChg>
      </pc:sldChg>
      <pc:sldChg chg="modSp">
        <pc:chgData name="Фахрутдинова Елизавета" userId="b60c4cf9cfad1c6f" providerId="Windows Live" clId="Web-{C1CBB9ED-6958-450A-9B67-853823357609}" dt="2024-11-12T07:51:50.707" v="131" actId="20577"/>
        <pc:sldMkLst>
          <pc:docMk/>
          <pc:sldMk cId="2981478818" sldId="258"/>
        </pc:sldMkLst>
        <pc:spChg chg="mod">
          <ac:chgData name="Фахрутдинова Елизавета" userId="b60c4cf9cfad1c6f" providerId="Windows Live" clId="Web-{C1CBB9ED-6958-450A-9B67-853823357609}" dt="2024-11-12T07:51:50.707" v="131" actId="20577"/>
          <ac:spMkLst>
            <pc:docMk/>
            <pc:sldMk cId="2981478818" sldId="258"/>
            <ac:spMk id="3" creationId="{D529F1B0-3262-46D4-8CA5-4F579AF10F58}"/>
          </ac:spMkLst>
        </pc:spChg>
      </pc:sldChg>
      <pc:sldChg chg="modSp">
        <pc:chgData name="Фахрутдинова Елизавета" userId="b60c4cf9cfad1c6f" providerId="Windows Live" clId="Web-{C1CBB9ED-6958-450A-9B67-853823357609}" dt="2024-11-12T07:58:09.715" v="133" actId="1076"/>
        <pc:sldMkLst>
          <pc:docMk/>
          <pc:sldMk cId="2822243507" sldId="261"/>
        </pc:sldMkLst>
        <pc:picChg chg="mod">
          <ac:chgData name="Фахрутдинова Елизавета" userId="b60c4cf9cfad1c6f" providerId="Windows Live" clId="Web-{C1CBB9ED-6958-450A-9B67-853823357609}" dt="2024-11-12T07:58:09.715" v="133" actId="1076"/>
          <ac:picMkLst>
            <pc:docMk/>
            <pc:sldMk cId="2822243507" sldId="261"/>
            <ac:picMk id="6" creationId="{7063DD4A-E300-494E-A54E-F0B12480E593}"/>
          </ac:picMkLst>
        </pc:picChg>
      </pc:sldChg>
      <pc:sldChg chg="modSp">
        <pc:chgData name="Фахрутдинова Елизавета" userId="b60c4cf9cfad1c6f" providerId="Windows Live" clId="Web-{C1CBB9ED-6958-450A-9B67-853823357609}" dt="2024-11-12T08:01:01.632" v="134" actId="20577"/>
        <pc:sldMkLst>
          <pc:docMk/>
          <pc:sldMk cId="4059154928" sldId="262"/>
        </pc:sldMkLst>
        <pc:spChg chg="mod">
          <ac:chgData name="Фахрутдинова Елизавета" userId="b60c4cf9cfad1c6f" providerId="Windows Live" clId="Web-{C1CBB9ED-6958-450A-9B67-853823357609}" dt="2024-11-12T08:01:01.632" v="134" actId="20577"/>
          <ac:spMkLst>
            <pc:docMk/>
            <pc:sldMk cId="4059154928" sldId="262"/>
            <ac:spMk id="2" creationId="{08A94CA0-32AF-477D-BAE5-AB33EB38F92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3FE587-B606-4217-AE64-D7399A4DA079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D7E57C0-0183-44AA-9585-3BB80AE44934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62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E587-B606-4217-AE64-D7399A4DA079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57C0-0183-44AA-9585-3BB80AE449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493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E587-B606-4217-AE64-D7399A4DA079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57C0-0183-44AA-9585-3BB80AE449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464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E587-B606-4217-AE64-D7399A4DA079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57C0-0183-44AA-9585-3BB80AE449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1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E587-B606-4217-AE64-D7399A4DA079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57C0-0183-44AA-9585-3BB80AE44934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688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E587-B606-4217-AE64-D7399A4DA079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57C0-0183-44AA-9585-3BB80AE449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72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E587-B606-4217-AE64-D7399A4DA079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57C0-0183-44AA-9585-3BB80AE449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1577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E587-B606-4217-AE64-D7399A4DA079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57C0-0183-44AA-9585-3BB80AE449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9076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E587-B606-4217-AE64-D7399A4DA079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57C0-0183-44AA-9585-3BB80AE449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29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E587-B606-4217-AE64-D7399A4DA079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57C0-0183-44AA-9585-3BB80AE449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04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E587-B606-4217-AE64-D7399A4DA079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57C0-0183-44AA-9585-3BB80AE449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972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AF3FE587-B606-4217-AE64-D7399A4DA079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D7E57C0-0183-44AA-9585-3BB80AE449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62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  <p:sldLayoutId id="2147484099" r:id="rId8"/>
    <p:sldLayoutId id="2147484100" r:id="rId9"/>
    <p:sldLayoutId id="2147484101" r:id="rId10"/>
    <p:sldLayoutId id="21474841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47AD79-5DBA-45FD-9BCC-492BEE05A8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 err="1">
                <a:latin typeface="Times New Roman"/>
                <a:cs typeface="Times New Roman"/>
              </a:rPr>
              <a:t>ВЕБ-Приложение</a:t>
            </a:r>
            <a:r>
              <a:rPr lang="ru-RU" sz="4400" dirty="0">
                <a:latin typeface="Times New Roman"/>
                <a:cs typeface="Times New Roman"/>
              </a:rPr>
              <a:t> </a:t>
            </a:r>
            <a:b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/>
                <a:cs typeface="Times New Roman"/>
              </a:rPr>
              <a:t>“</a:t>
            </a:r>
            <a:r>
              <a:rPr lang="ru-RU" sz="4400" dirty="0">
                <a:latin typeface="Times New Roman"/>
                <a:cs typeface="Times New Roman"/>
              </a:rPr>
              <a:t>ТЕАТРАЛЬНАЯ афиша</a:t>
            </a:r>
            <a:r>
              <a:rPr lang="en-US" sz="4400" dirty="0">
                <a:latin typeface="Times New Roman"/>
                <a:cs typeface="Times New Roman"/>
              </a:rPr>
              <a:t>”</a:t>
            </a:r>
            <a:endParaRPr lang="ru-RU" sz="4400" dirty="0">
              <a:latin typeface="Times New Roman"/>
              <a:cs typeface="Times New Roman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4B5AF6A-7402-415A-A911-23F256802E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ru-RU" dirty="0">
                <a:latin typeface="Times New Roman"/>
                <a:cs typeface="Times New Roman"/>
              </a:rPr>
              <a:t>Выполнила</a:t>
            </a:r>
            <a:r>
              <a:rPr lang="en-US" dirty="0">
                <a:latin typeface="Times New Roman"/>
                <a:cs typeface="Times New Roman"/>
              </a:rPr>
              <a:t>:</a:t>
            </a:r>
            <a:r>
              <a:rPr lang="ru-RU" dirty="0">
                <a:latin typeface="Times New Roman"/>
                <a:cs typeface="Times New Roman"/>
              </a:rPr>
              <a:t>  </a:t>
            </a:r>
          </a:p>
          <a:p>
            <a:pPr algn="l"/>
            <a:r>
              <a:rPr lang="ru-RU" dirty="0">
                <a:latin typeface="Times New Roman"/>
                <a:cs typeface="Times New Roman"/>
              </a:rPr>
              <a:t>Студентка группы ИСиПв</a:t>
            </a:r>
            <a:r>
              <a:rPr lang="ru-RU" baseline="-25000" dirty="0">
                <a:latin typeface="Times New Roman"/>
                <a:cs typeface="Times New Roman"/>
              </a:rPr>
              <a:t>21</a:t>
            </a:r>
            <a:r>
              <a:rPr lang="ru-RU" dirty="0">
                <a:latin typeface="Times New Roman"/>
                <a:cs typeface="Times New Roman"/>
              </a:rPr>
              <a:t>-401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Фахрутдинова Е. Р</a:t>
            </a:r>
          </a:p>
        </p:txBody>
      </p:sp>
    </p:spTree>
    <p:extLst>
      <p:ext uri="{BB962C8B-B14F-4D97-AF65-F5344CB8AC3E}">
        <p14:creationId xmlns:p14="http://schemas.microsoft.com/office/powerpoint/2010/main" val="2481198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46AEA1-2C43-41B4-A9BC-F54117C8C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218F78-126D-4CE5-9E6F-215D25E03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" indent="0">
              <a:buNone/>
            </a:pPr>
            <a:r>
              <a:rPr lang="ru-RU" dirty="0">
                <a:latin typeface="Times New Roman"/>
                <a:cs typeface="Times New Roman"/>
              </a:rPr>
              <a:t>Предназначением разработанного веб приложения является возможность бронирования билетов на мероприятия в театральные учреждения по свердловской области.</a:t>
            </a:r>
          </a:p>
          <a:p>
            <a:pPr marL="45720" indent="0">
              <a:buNone/>
            </a:pPr>
            <a:r>
              <a:rPr lang="ru-RU" dirty="0">
                <a:latin typeface="Times New Roman"/>
                <a:cs typeface="Times New Roman"/>
              </a:rPr>
              <a:t>Предметной областью курсового проекта является театр.</a:t>
            </a:r>
          </a:p>
        </p:txBody>
      </p:sp>
    </p:spTree>
    <p:extLst>
      <p:ext uri="{BB962C8B-B14F-4D97-AF65-F5344CB8AC3E}">
        <p14:creationId xmlns:p14="http://schemas.microsoft.com/office/powerpoint/2010/main" val="3704394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BF4A61-5497-47B6-BB03-5D151C899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курсового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29F1B0-3262-46D4-8CA5-4F579AF10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45720" indent="0">
              <a:buNone/>
            </a:pPr>
            <a:r>
              <a:rPr lang="ru-RU" dirty="0">
                <a:latin typeface="Times New Roman"/>
                <a:cs typeface="Times New Roman"/>
              </a:rPr>
              <a:t>Целью данного курсового проекта является разработка веб приложения театральной афиши.</a:t>
            </a:r>
          </a:p>
          <a:p>
            <a:pPr marL="4572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Этапами достижения поставленной цели стали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2920" indent="-4572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</a:t>
            </a:r>
          </a:p>
          <a:p>
            <a:pPr marL="502920" indent="-457200">
              <a:buAutoNum type="arabicPeriod"/>
            </a:pPr>
            <a:r>
              <a:rPr lang="ru-RU" dirty="0">
                <a:latin typeface="Times New Roman"/>
                <a:cs typeface="Times New Roman"/>
              </a:rPr>
              <a:t>Проектирование логической структуры базы данных.</a:t>
            </a:r>
          </a:p>
          <a:p>
            <a:pPr marL="502920" indent="-457200">
              <a:buAutoNum type="arabicPeriod"/>
            </a:pPr>
            <a:r>
              <a:rPr lang="ru-RU" dirty="0">
                <a:latin typeface="Times New Roman"/>
                <a:cs typeface="Times New Roman"/>
              </a:rPr>
              <a:t>Реализация базы данных веб-приложения.</a:t>
            </a:r>
          </a:p>
          <a:p>
            <a:pPr marL="502920" indent="-457200">
              <a:buAutoNum type="arabicPeriod"/>
            </a:pPr>
            <a:r>
              <a:rPr lang="ru-RU" dirty="0">
                <a:latin typeface="Times New Roman"/>
                <a:cs typeface="Times New Roman"/>
              </a:rPr>
              <a:t>Построение структуры приложения.</a:t>
            </a:r>
            <a:endParaRPr lang="ru-RU" dirty="0"/>
          </a:p>
          <a:p>
            <a:pPr marL="502920" indent="-4572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технического задания</a:t>
            </a:r>
          </a:p>
          <a:p>
            <a:pPr marL="502920" indent="-457200">
              <a:lnSpc>
                <a:spcPct val="80000"/>
              </a:lnSpc>
              <a:buFont typeface="+mj-lt"/>
              <a:buAutoNum type="arabicPeriod"/>
            </a:pPr>
            <a:r>
              <a:rPr lang="ru-RU" dirty="0">
                <a:latin typeface="Times New Roman"/>
                <a:cs typeface="Times New Roman"/>
              </a:rPr>
              <a:t>Разработка макета веб-приложения.</a:t>
            </a:r>
          </a:p>
          <a:p>
            <a:pPr marL="502920" indent="-457200">
              <a:buAutoNum type="arabicPeriod"/>
            </a:pPr>
            <a:r>
              <a:rPr lang="ru-RU" dirty="0">
                <a:latin typeface="Times New Roman"/>
                <a:cs typeface="Times New Roman"/>
              </a:rPr>
              <a:t>Реализация макета веб-приложения.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1478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F9BAD0-C7CD-4753-A08D-61D06E826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B204CB1-31A0-4714-8C39-784A4D22D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004" y="135890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3BF7830-0774-45D2-A3DB-C3ADEBC680A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232290" y="636551"/>
            <a:ext cx="109469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1944CD-2478-4F33-BE09-B87F10239D20}"/>
              </a:ext>
            </a:extLst>
          </p:cNvPr>
          <p:cNvSpPr txBox="1"/>
          <p:nvPr/>
        </p:nvSpPr>
        <p:spPr>
          <a:xfrm>
            <a:off x="495655" y="5762498"/>
            <a:ext cx="543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основного бизнес-процесса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IDEF-0</a:t>
            </a:r>
            <a:endParaRPr lang="ru-RU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F48E13-2C0E-42D1-B4E9-4BFD615DEE85}"/>
              </a:ext>
            </a:extLst>
          </p:cNvPr>
          <p:cNvSpPr txBox="1"/>
          <p:nvPr/>
        </p:nvSpPr>
        <p:spPr>
          <a:xfrm>
            <a:off x="6159879" y="5766032"/>
            <a:ext cx="543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Декомпозиция основного бизнес-процесса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F0779B3-5A77-4FB8-9019-C8B7B0D31A5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880" y="1728240"/>
            <a:ext cx="5514906" cy="376141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338E1F9-2C97-40B9-9E71-402F6972584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62" y="1728240"/>
            <a:ext cx="5439360" cy="372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670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EEF48A-A4B7-492A-B101-FEB71755B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 базы данных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5A3AA6F-6C65-431D-80FB-56544D969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9205" y="445594"/>
            <a:ext cx="1267842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F46F6A-9F37-4494-8D77-89AF2D8DFBB9}"/>
              </a:ext>
            </a:extLst>
          </p:cNvPr>
          <p:cNvSpPr txBox="1"/>
          <p:nvPr/>
        </p:nvSpPr>
        <p:spPr>
          <a:xfrm>
            <a:off x="3378437" y="5979155"/>
            <a:ext cx="543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ER-</a:t>
            </a:r>
            <a:r>
              <a:rPr lang="ru-RU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0755FDC-D922-47E8-8B31-120D5407B91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315" y="1584642"/>
            <a:ext cx="6250643" cy="439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831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84603B-5F2C-4BE9-A2E4-01AD021AE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базы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175CBE-007D-4773-B89A-E3B402846C0E}"/>
              </a:ext>
            </a:extLst>
          </p:cNvPr>
          <p:cNvSpPr txBox="1"/>
          <p:nvPr/>
        </p:nvSpPr>
        <p:spPr>
          <a:xfrm>
            <a:off x="4421233" y="6063734"/>
            <a:ext cx="334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базы данных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063DD4A-E300-494E-A54E-F0B12480E59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760" y="1535128"/>
            <a:ext cx="5755640" cy="460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243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A94CA0-32AF-477D-BAE5-AB33EB38F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059154928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TM03457444[[fn=Базис]]</Template>
  <TotalTime>87</TotalTime>
  <Words>94</Words>
  <Application>Microsoft Office PowerPoint</Application>
  <PresentationFormat>Широкоэкранный</PresentationFormat>
  <Paragraphs>22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Базис</vt:lpstr>
      <vt:lpstr>ВЕБ-Приложение  “ТЕАТРАЛЬНАЯ афиша”</vt:lpstr>
      <vt:lpstr>Введение</vt:lpstr>
      <vt:lpstr>Цели курсового проекта</vt:lpstr>
      <vt:lpstr>Анализ предметной области</vt:lpstr>
      <vt:lpstr>Проектирование базы данных</vt:lpstr>
      <vt:lpstr>Реализация базы данных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Gras</dc:creator>
  <cp:lastModifiedBy>Студент ИСиП</cp:lastModifiedBy>
  <cp:revision>49</cp:revision>
  <dcterms:created xsi:type="dcterms:W3CDTF">2023-06-07T13:26:24Z</dcterms:created>
  <dcterms:modified xsi:type="dcterms:W3CDTF">2024-11-12T08:02:59Z</dcterms:modified>
</cp:coreProperties>
</file>