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5b766986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5b766986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5b766986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5b766986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5b766986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5b766986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5b766986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5b766986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5b766986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5b766986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5b766986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5b766986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5b766986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5b766986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5b766986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5b766986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5b766986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5b766986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5b766986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5b766986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5b766986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5b766986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5b766986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5b766986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Cookie и сессии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Аутентификация пользователя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368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устроены сессии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96300" y="1116050"/>
            <a:ext cx="854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>
                <a:highlight>
                  <a:srgbClr val="FFFFFF"/>
                </a:highlight>
              </a:rPr>
              <a:t>PHP генерирует уникальный идентификатор браузера.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>
                <a:highlight>
                  <a:srgbClr val="FFFFFF"/>
                </a:highlight>
              </a:rPr>
              <a:t>Идентификатор сохраняется в специальную куку и передаётся с каждым запросом.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>
                <a:highlight>
                  <a:srgbClr val="FFFFFF"/>
                </a:highlight>
              </a:rPr>
              <a:t>Все данные, которые записываются в сессию, PHP автоматически сохраняет в специальном файле на сервере.</a:t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606525" y="3024650"/>
            <a:ext cx="803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highlight>
                  <a:srgbClr val="FFFFFF"/>
                </a:highlight>
              </a:rPr>
              <a:t>С помощью специальных функций мы можем получить идентификатор сессии:</a:t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593200" y="3528525"/>
            <a:ext cx="48525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php session_start();</a:t>
            </a:r>
            <a:endParaRPr b="1"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echo session_id(); // идентификатор сессии</a:t>
            </a:r>
            <a:endParaRPr b="1"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echo session_name();  // имя - PHPSESSID</a:t>
            </a:r>
            <a:endParaRPr b="1"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13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Изменим пример для сессий 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487950" y="1657875"/>
            <a:ext cx="8168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8685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session_start();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$visit_count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ru" sz="1600">
                <a:solidFill>
                  <a:srgbClr val="0000C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F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600">
                <a:solidFill>
                  <a:srgbClr val="0000F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])) {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$visit_count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lang="ru" sz="1600">
                <a:solidFill>
                  <a:srgbClr val="0000C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$visit_count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F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"Количество посещений: 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. 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$visit_count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данных сессии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293850" y="1342475"/>
            <a:ext cx="85563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Сессия уничтожается с закрытием браузера, однако мы также можем программно удалить либо какие-то отдельные, либо все данные сессии.</a:t>
            </a:r>
            <a:endParaRPr sz="1200"/>
          </a:p>
          <a:p>
            <a:pPr indent="0" lvl="0" marL="0" rtl="0" algn="l">
              <a:lnSpc>
                <a:spcPct val="15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Для удаления одной переменной из сессии применяется функция </a:t>
            </a:r>
            <a:r>
              <a:rPr b="1" lang="ru" sz="1200"/>
              <a:t>unset()</a:t>
            </a:r>
            <a:r>
              <a:rPr lang="ru" sz="1200"/>
              <a:t>:</a:t>
            </a:r>
            <a:endParaRPr sz="1200"/>
          </a:p>
        </p:txBody>
      </p:sp>
      <p:sp>
        <p:nvSpPr>
          <p:cNvPr id="204" name="Google Shape;204;p24"/>
          <p:cNvSpPr txBox="1"/>
          <p:nvPr/>
        </p:nvSpPr>
        <p:spPr>
          <a:xfrm>
            <a:off x="986725" y="2441975"/>
            <a:ext cx="704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session_start();</a:t>
            </a:r>
            <a:endParaRPr b="1"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unset($_SESSION["age"]);	// удаляем из сессии переменную "age"</a:t>
            </a:r>
            <a:endParaRPr b="1" sz="13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04350" y="3131975"/>
            <a:ext cx="70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Удалить все данные сессии можно с помощью функции </a:t>
            </a:r>
            <a:r>
              <a:rPr b="1" lang="ru" sz="1200"/>
              <a:t>session_destroy():</a:t>
            </a:r>
            <a:endParaRPr b="1" sz="1200"/>
          </a:p>
        </p:txBody>
      </p:sp>
      <p:sp>
        <p:nvSpPr>
          <p:cNvPr id="206" name="Google Shape;206;p24"/>
          <p:cNvSpPr txBox="1"/>
          <p:nvPr/>
        </p:nvSpPr>
        <p:spPr>
          <a:xfrm>
            <a:off x="1140325" y="3687800"/>
            <a:ext cx="3000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session_start();</a:t>
            </a:r>
            <a:endParaRPr b="1"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latin typeface="Courier New"/>
                <a:ea typeface="Courier New"/>
                <a:cs typeface="Courier New"/>
                <a:sym typeface="Courier New"/>
              </a:rPr>
              <a:t>session_destroy();</a:t>
            </a:r>
            <a:endParaRPr b="1" sz="13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Решить самостоятельно: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736025" y="1013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>
                <a:solidFill>
                  <a:srgbClr val="555555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Создать cookie, установить значение – ваше имя. Написать код с проверкой передачи и выводом данного cookie на экран. Добавить текстовое поле для вывода значения cookie в нем.</a:t>
            </a:r>
            <a:endParaRPr sz="1400">
              <a:solidFill>
                <a:srgbClr val="555555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ru" sz="1400">
                <a:solidFill>
                  <a:srgbClr val="555555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Создать скрипты: 1-й – для установки личных данных (ФИО, e-mail) (значения не вводят через поля формы),2-я - для приветствия пользователя и вывода его фамилии и имени, установить — срок хранения cookie-записи – 5 дней, указать путь сохранения cookie .</a:t>
            </a:r>
            <a:endParaRPr sz="1400">
              <a:solidFill>
                <a:srgbClr val="555555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ru" sz="1400">
                <a:solidFill>
                  <a:srgbClr val="555555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Создать скрипты: 1-й - для задания значения числа n (определяется не пользователем) , 2-й – для ввода пользователем числа для отгадывания значения задуманного числа n и вывода результата. Использовать cookie. Время отгадывания 5 минут.</a:t>
            </a:r>
            <a:endParaRPr sz="1400">
              <a:solidFill>
                <a:srgbClr val="555555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75" y="3282050"/>
            <a:ext cx="4364175" cy="1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50000" y="457400"/>
            <a:ext cx="7782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Calibri"/>
                <a:ea typeface="Calibri"/>
                <a:cs typeface="Calibri"/>
                <a:sym typeface="Calibri"/>
              </a:rPr>
              <a:t>Cookie (куки) представляют небольшие наборы данных (не более 4 кБайт), с помощью которых веб-сайт может сохранить на компьютере пользователя любую информацию.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44875" y="1347750"/>
            <a:ext cx="8151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Браузер сохраняет их у себя, а при следующем посещении веб-страницы отправляет обратно. Благодаря этому, веб-сервер сможет узнать своего «старого» посетителя, идентифицировать его.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 технической стороны, куки — это обычные HTTP заголовки.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Когда веб-сервер хочет записать куку в браузер пользователя, он отсылает специальный заголовок ответа с названием </a:t>
            </a:r>
            <a:r>
              <a:rPr lang="ru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Set-Cookie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В этом заголовке должна содержаться необходимая информация и дополнительные атрибуты.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следующий раз, когда браузер пользователя запросит веб-страницу с того же сайта, в числе прочих заголовков он передаст заголовок запроса </a:t>
            </a:r>
            <a:r>
              <a:rPr lang="ru" sz="14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Cookie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Веб-сервер получит эту информацию, и она будет доступна также и для PHP.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12600" y="247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устроены куки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576" y="641150"/>
            <a:ext cx="5790864" cy="42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355850" y="23453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55555"/>
                </a:solidFill>
                <a:highlight>
                  <a:srgbClr val="FFFFFF"/>
                </a:highlight>
              </a:rPr>
              <a:t>Браузер, посылая запрос на конкретный домен, смотрит, есть ли у него куки для этого домена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1" y="3130400"/>
            <a:ext cx="3144700" cy="3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62550" y="49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setcookie() - у</a:t>
            </a:r>
            <a:r>
              <a:rPr lang="ru"/>
              <a:t>станавливает куки на компьютере пользователя.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25" y="1452450"/>
            <a:ext cx="7554551" cy="8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595500" y="2290475"/>
            <a:ext cx="79530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ru" sz="900"/>
              <a:t>name:</a:t>
            </a:r>
            <a:r>
              <a:rPr lang="ru" sz="900"/>
              <a:t> имя cookie, которое будет использоваться для доступа к его значению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ru" sz="900"/>
              <a:t>value</a:t>
            </a:r>
            <a:r>
              <a:rPr lang="ru" sz="900"/>
              <a:t>: значение или содержимое cookie - любой алфавитно-цифровой текст не более 4 кБайт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ru" sz="900"/>
              <a:t>expire</a:t>
            </a:r>
            <a:r>
              <a:rPr lang="ru" sz="900"/>
              <a:t> (необязательный параметр): срок действия в секундах, после которого cookie уничтожаются. Если данный параметр не установлен или равен 0, то уничтожение cookie происходит после закрытия браузера. Обычно устанавливается относительно текущего времени, которое можно получить с помощью функции time()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ru" sz="900"/>
              <a:t>path</a:t>
            </a:r>
            <a:r>
              <a:rPr lang="ru" sz="900"/>
              <a:t> (необязательный параметр): путь к каталогу на сервере, для которого будут доступны cookie. Если задать "/", cookie будут доступны для всего сайта. Если задать, например, "/mydir/", cookie будут доступны только из каталога /mydir/ и всех его подкаталогов. По умолчанию значением является текущий каталог, в котором устанавливаются cookie.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ru" sz="900"/>
              <a:t>domain</a:t>
            </a:r>
            <a:r>
              <a:rPr lang="ru" sz="900"/>
              <a:t> (необязательный параметр): задает домен, для которого будут доступны cookie. Если это домен второго уровня, например, localhost.com, то cookie доступны для всего сайта localhost.com, в том числе и для его поддоменов типа blog.localhost.com.</a:t>
            </a:r>
            <a:br>
              <a:rPr lang="ru" sz="900"/>
            </a:br>
            <a:r>
              <a:rPr lang="ru" sz="900"/>
              <a:t>Если задан поддомен blog.localhost.com, то cookie доступны только внутри этого поддомена.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ru" sz="900"/>
              <a:t>secure</a:t>
            </a:r>
            <a:r>
              <a:rPr lang="ru" sz="900"/>
              <a:t> (необязательный параметр): указывает на то, что значение cookie должно передаваться по протоколу HTTPS. Если задано true, cookie от клиента будет передано на сервер, только если установлено защищенное соединение. По умолчанию равно false.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ru" sz="900"/>
              <a:t>httponly</a:t>
            </a:r>
            <a:r>
              <a:rPr lang="ru" sz="900"/>
              <a:t> (необязательный параметр): если равно true, cookie будут доступны только через http протокол. То есть cookie в этом случае не будут доступны скриптовым языкам, например, JavaScript. По умолчанию параметр равен false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509575" y="1497400"/>
            <a:ext cx="80955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Сохранять и показывать посетителю страницы, сколько раз он посетил наш сайт.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этого будем сохранять количество посещений в отдельной куке, увеличивая значения на единицу при каждой загрузке страницы.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8685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16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setcookie(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600">
                <a:solidFill>
                  <a:srgbClr val="0000C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strtotime(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"+30 days"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6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16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либо 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setcookie(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600">
                <a:solidFill>
                  <a:srgbClr val="0000C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time() + 3600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 (срок - 1 час)</a:t>
            </a:r>
            <a:endParaRPr b="1" sz="16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70625" y="40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прочитать куки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12525" y="1100400"/>
            <a:ext cx="85320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Все переданные сервером куки становятся автоматически доступны в специальном глобальном массиве </a:t>
            </a:r>
            <a:r>
              <a:rPr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endParaRPr sz="16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Так, чтобы получить содержимое куки с именем «visit_count», достаточно обратиться к </a:t>
            </a: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одноименному</a:t>
            </a: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элементу массива </a:t>
            </a:r>
            <a:r>
              <a:rPr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например вот так: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8685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&lt;?php </a:t>
            </a:r>
            <a:r>
              <a:rPr b="1" lang="ru" sz="1600">
                <a:solidFill>
                  <a:srgbClr val="0000F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solidFill>
                  <a:srgbClr val="0000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]); ?&gt;</a:t>
            </a:r>
            <a:endParaRPr b="1" sz="16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еще пример получения куки:</a:t>
            </a:r>
            <a:endParaRPr sz="16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8685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1600">
              <a:solidFill>
                <a:srgbClr val="68685B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8685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if (isset($_COOKIE["name"])) echo "Name: " . $_COOKIE["name"] . "&lt;br&gt;";</a:t>
            </a:r>
            <a:endParaRPr b="1" sz="1600">
              <a:solidFill>
                <a:srgbClr val="68685B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8685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if (isset($_COOKIE["age"])) echo "Age: " . $_COOKIE["age"] . "&lt;br&gt;";</a:t>
            </a:r>
            <a:endParaRPr b="1" sz="1600">
              <a:solidFill>
                <a:srgbClr val="68685B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8685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1" sz="1600">
              <a:solidFill>
                <a:srgbClr val="68685B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74700" y="4334775"/>
            <a:ext cx="83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У</a:t>
            </a: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становив в сценарии куку через </a:t>
            </a:r>
            <a:r>
              <a:rPr lang="ru">
                <a:solidFill>
                  <a:schemeClr val="accent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setcookie</a:t>
            </a:r>
            <a:r>
              <a:rPr lang="ru">
                <a:solidFill>
                  <a:schemeClr val="accent2"/>
                </a:solidFill>
                <a:highlight>
                  <a:srgbClr val="FFFFFF"/>
                </a:highlight>
              </a:rPr>
              <a:t>, прочитать её можно будет только при следующем посещении страницы.</a:t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Продолжение примера: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617250" y="1617450"/>
            <a:ext cx="7955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8685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$visit_count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ru" sz="1600">
                <a:solidFill>
                  <a:srgbClr val="0000C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F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ru" sz="1600">
                <a:solidFill>
                  <a:srgbClr val="0000F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isset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])) {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$visit_count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$_COOKIE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lang="ru" sz="1600">
                <a:solidFill>
                  <a:srgbClr val="0000CD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setcookie(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"visit_count"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$visit_count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, strtotime(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"+30 days"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FF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600">
                <a:solidFill>
                  <a:srgbClr val="036A07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"Количество посещений: "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. </a:t>
            </a:r>
            <a:r>
              <a:rPr b="1" lang="ru" sz="1600">
                <a:solidFill>
                  <a:srgbClr val="318495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$visit_count</a:t>
            </a:r>
            <a:r>
              <a:rPr b="1" lang="ru" sz="16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cookie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Для удаления cookie достаточно в качестве срока действия указать какое-либо время в прошлом: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046050" y="2466625"/>
            <a:ext cx="4601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/>
              <a:t>setcookie ("name", "", time() - 3600);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746350" y="376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Сессии - </a:t>
            </a:r>
            <a:r>
              <a:rPr lang="ru"/>
              <a:t>представляют набор переменных, которые хранятся на сервере (либо часть на сервере, а часть - в cookie браузера) и которые относятся только к текущему пользователю.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361200" y="2571750"/>
            <a:ext cx="84216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</a:rPr>
              <a:t>Сессии, они же сеансы, это, по сути, просто удобная обёртка над куками. Они также позволяют хранить данные, релевантные пользователю, но с некоторыми отличиями и ограничениями: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300"/>
              <a:buChar char="●"/>
            </a:pPr>
            <a:r>
              <a:rPr lang="ru" sz="1300">
                <a:highlight>
                  <a:srgbClr val="FFFFFF"/>
                </a:highlight>
              </a:rPr>
              <a:t>Данные хранятся не произвольное время, а только до закрытия вкладки с веб-страницей.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>
                <a:highlight>
                  <a:srgbClr val="FFFFFF"/>
                </a:highlight>
              </a:rPr>
              <a:t>Чтобы сессии работали, в начале каждого сценария надо вызывать функцию </a:t>
            </a:r>
            <a:r>
              <a:rPr b="1" lang="ru" sz="13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session_start()</a:t>
            </a:r>
            <a:r>
              <a:rPr b="1" lang="ru" sz="1300">
                <a:highlight>
                  <a:srgbClr val="FFFFFF"/>
                </a:highlight>
              </a:rPr>
              <a:t>.</a:t>
            </a:r>
            <a:endParaRPr b="1"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>
                <a:highlight>
                  <a:srgbClr val="FFFFFF"/>
                </a:highlight>
              </a:rPr>
              <a:t>Доступный объём для хранения информации намного больше.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452900" y="4237725"/>
            <a:ext cx="806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highlight>
                  <a:srgbClr val="FFFFFF"/>
                </a:highlight>
              </a:rPr>
              <a:t>Запись и чтение информации при использовании сессий выглядит просто как работа со специальным массивом </a:t>
            </a:r>
            <a:r>
              <a:rPr b="1" lang="ru" sz="130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$_SESSION</a:t>
            </a:r>
            <a:r>
              <a:rPr b="1" lang="ru" sz="1300">
                <a:highlight>
                  <a:srgbClr val="FFFFFF"/>
                </a:highlight>
              </a:rPr>
              <a:t>.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