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1db54c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1db54c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f4f9ba99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f4f9ba99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f4f9ba99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f4f9ba99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f4f9ba99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f4f9ba99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Как видите, мы изменили поведение метода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formatMessage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, переопределив его в классе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BoldMessage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 Важно то, что сообщение форматируется по-разному в зависимости от типа объекта, будь то экземпляр родительского или дочернего класса.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1db54c7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1db54c7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1db54c7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1db54c7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87166b0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87166b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f4f9ba99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f4f9ba99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f4f9ba99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f4f9ba99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Вы можете думать о свойствах класса как о переменных, которые используются для хранения информации об объекте. 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Конструктор - это специальный метод класса, который вызывается автоматически при инстанцинации объекта.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Вы можете определить конструктор с помощью метода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Давайте подумаем о методах класса как о функциях, которые выполняют определенные действия, связанные с объектами. В большинстве случаев они используются для доступа и управления свойствами объекта и выполнения связанных операций.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f4f9ba99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f4f9ba99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Если вы хотите создать понятие объекта любого класса вместе с его именем, нужно использовать ключевое слово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, и в итоге вы получите новое понятие объекта этого класса.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Если класс определил метод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 __construct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и ему требуются аргументы, вам нужно передать эти аргументы при создании экземпляра объекта. В нашем случае конструктор класса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требует три аргумента, и поэтому мы их передали, когда создавали объект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$objEmployee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 Как мы говорилось ранее, метод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вызывается автоматически при инстанциации объекта.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f4f9ba99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f4f9ba99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Как вы видете в приведенном выше примере, мы объявили общедоступное свойство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 Следовательно, вы можете установить его из любого места вне класса, что мы и сделали.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f4f9ba99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f4f9ba99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Если вы захотите получить доступ к private свойству вне класса, он выдаст фатальную ошибку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Cannot access private property Person::$name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 Таким образом, вам нужно установить значение private свойства с помощью метода setter, как мы это cделали с помощью метода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f4f9ba99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f4f9ba99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f4f9ba99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f4f9ba99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1db54c7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1db54c7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hyperlink" Target="https://www.youtube.com/watch?v=HBTDY0AuFPk&amp;list=PL5QUj3iB7EoJGDMxuzlV58uh0ybgAHlcN&amp;index=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JpkO4dm3OY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 в PHP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010850" y="4374050"/>
            <a:ext cx="575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https://www.youtube.com/watch?v=jmrkIjBX_Uk&amp;list=PL5QUj3iB7EoJGDMxuzlV58uh0ybgAHlcN&amp;index=2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735525" y="1547450"/>
            <a:ext cx="3672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 объектно-ориентированном программировании на PHP инкапсуляцией называют свойство классов скрывать собственную реализацию.</a:t>
            </a:r>
            <a:endParaRPr sz="1600"/>
          </a:p>
        </p:txBody>
      </p:sp>
      <p:sp>
        <p:nvSpPr>
          <p:cNvPr id="198" name="Google Shape;198;p22"/>
          <p:cNvSpPr txBox="1"/>
          <p:nvPr/>
        </p:nvSpPr>
        <p:spPr>
          <a:xfrm>
            <a:off x="4215300" y="301625"/>
            <a:ext cx="44742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Student {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private $firstname;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private $gender;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function getFirstName() {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$this-&gt;firstname;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function setFirstName($firstname) {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$this-&gt;firstname = $firstname;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function getGender() {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$this-&gt;gender;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function setGender($gender) {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$this-&gt;gender = $gender;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$student = new Student();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$student-&gt;setFirstName('Meena');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$student-&gt;setGender('Female');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819150" y="1579650"/>
            <a:ext cx="5146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Наследование является важным аспектом парадигмы объектно-ориентированного программирования, которая позволяет наследовать свойства и методы других классов, расширяя их. Класс, который наследуется, называется </a:t>
            </a:r>
            <a:r>
              <a:rPr b="1" lang="ru" sz="14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родительским классом</a:t>
            </a:r>
            <a:r>
              <a:rPr lang="ru" sz="14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, а класс, который наследует другой класс, называется </a:t>
            </a:r>
            <a:r>
              <a:rPr b="1" lang="ru" sz="14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дочерним классом</a:t>
            </a:r>
            <a:r>
              <a:rPr lang="ru" sz="14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  Когда вы создаете экземпляр объекта дочернего класса, он также наследует свойства и методы родительского класса.</a:t>
            </a:r>
            <a:endParaRPr sz="1400"/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12228" l="31232" r="37046" t="7950"/>
          <a:stretch/>
        </p:blipFill>
        <p:spPr>
          <a:xfrm>
            <a:off x="6197700" y="1233850"/>
            <a:ext cx="1812874" cy="2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308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наследования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50" y="1035600"/>
            <a:ext cx="3716000" cy="38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525" y="227963"/>
            <a:ext cx="3030650" cy="468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4"/>
          <p:cNvCxnSpPr/>
          <p:nvPr/>
        </p:nvCxnSpPr>
        <p:spPr>
          <a:xfrm>
            <a:off x="4153525" y="2858887"/>
            <a:ext cx="12480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4"/>
          <p:cNvSpPr txBox="1"/>
          <p:nvPr/>
        </p:nvSpPr>
        <p:spPr>
          <a:xfrm>
            <a:off x="4153525" y="2458675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Наследует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600" y="995825"/>
            <a:ext cx="7882100" cy="31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50000" y="52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451875" y="1477575"/>
            <a:ext cx="22797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Полиморфизм - еще одна важная концепция в мире объектно-ориентированного программирования, которая относится к способности по-разному обрабатывать объекты в зависимости от их типов данных.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Например, в контексте наследования, если дочерний класс хочет изменить поведение метода родительского класса, он может переопределить этот метод.  Это называется переопределением метода. Давайте быстро рассмотрим реальный пример, чтобы понять концепцию переопределения метода.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350" y="528650"/>
            <a:ext cx="5056950" cy="42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19150" y="368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</a:t>
            </a:r>
            <a:r>
              <a:rPr lang="ru"/>
              <a:t> классы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886525" y="1095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abstract</a:t>
            </a:r>
            <a:r>
              <a:rPr lang="ru"/>
              <a:t> </a:t>
            </a:r>
            <a:r>
              <a:rPr lang="ru">
                <a:solidFill>
                  <a:schemeClr val="accent6"/>
                </a:solidFill>
              </a:rPr>
              <a:t>class </a:t>
            </a:r>
            <a:r>
              <a:rPr lang="ru"/>
              <a:t>Messenger { }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535250" y="1446875"/>
            <a:ext cx="77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Одной из ключевых особенностей абстрактных классов является то, что мы не можем напрямую создать объекты абстрактного класса с помощью вызова его конструктора:</a:t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00" y="2020750"/>
            <a:ext cx="5649111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549150" y="2571750"/>
            <a:ext cx="804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классы, как и обычные классы, могут определять переменные и константы, методы и конструкторы.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другой особенностью абстрактных классов является то, что они могут содержать абстрактные методы. Это методы, которые не имеют реализации. Реализацию для них предоставляют классы-наследники. Например: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800" y="3967475"/>
            <a:ext cx="4874174" cy="9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819150" y="477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классы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585450" y="1078875"/>
            <a:ext cx="4257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методы могут размещаться только в абстрактных классах. Обычный неабстрактный класс не может иметь абстрактных методов.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неабстрактный класс наследуется от абстрактного класса, то он обязан реализовать все его абстрактные методы.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наследования классом абстрактного класса, как и в общем случае при наследовании, применяется ключевое слово extends.</a:t>
            </a: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850" y="653175"/>
            <a:ext cx="3234900" cy="41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Решить задачу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С</a:t>
            </a:r>
            <a:r>
              <a:rPr lang="ru" sz="2400"/>
              <a:t>оздать абстрактный класс Body (тело) с абстрактными функциями вычисления площади поверхности и объема. Создать производные классы: Parallelepiped (Параллелепипед) и Ball (шар) со своими функциями площади поверхности и объема.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575" y="405663"/>
            <a:ext cx="5477725" cy="43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30200" y="416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класс в PHP?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95650" y="1117300"/>
            <a:ext cx="26259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В ООП существует понятие </a:t>
            </a:r>
            <a:r>
              <a:rPr b="1"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«class»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, использываемое для моделирования или сопоставления реального понятия с шаблоном данных </a:t>
            </a:r>
            <a:r>
              <a:rPr b="1"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(свойств)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и функциональных возможностей </a:t>
            </a:r>
            <a:r>
              <a:rPr b="1"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(методов)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«Оbject»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- это экземпляр класса, и вы можете создать несколько экземпляров одного и того же класса. 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925" y="201275"/>
            <a:ext cx="4714300" cy="4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3356275" y="1423900"/>
            <a:ext cx="9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Свойства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5"/>
          <p:cNvCxnSpPr>
            <a:stCxn id="143" idx="3"/>
          </p:cNvCxnSpPr>
          <p:nvPr/>
        </p:nvCxnSpPr>
        <p:spPr>
          <a:xfrm flipH="1" rot="10800000">
            <a:off x="4270375" y="1618000"/>
            <a:ext cx="266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 txBox="1"/>
          <p:nvPr/>
        </p:nvSpPr>
        <p:spPr>
          <a:xfrm>
            <a:off x="3121675" y="1824100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Конструктор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 flipH="1" rot="10800000">
            <a:off x="4270375" y="2021200"/>
            <a:ext cx="266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5"/>
          <p:cNvSpPr txBox="1"/>
          <p:nvPr/>
        </p:nvSpPr>
        <p:spPr>
          <a:xfrm>
            <a:off x="3404801" y="3205750"/>
            <a:ext cx="9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Методы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5"/>
          <p:cNvCxnSpPr>
            <a:stCxn id="147" idx="3"/>
          </p:cNvCxnSpPr>
          <p:nvPr/>
        </p:nvCxnSpPr>
        <p:spPr>
          <a:xfrm flipH="1" rot="10800000">
            <a:off x="4318901" y="2952250"/>
            <a:ext cx="2343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5"/>
          <p:cNvCxnSpPr>
            <a:stCxn id="147" idx="3"/>
          </p:cNvCxnSpPr>
          <p:nvPr/>
        </p:nvCxnSpPr>
        <p:spPr>
          <a:xfrm>
            <a:off x="4318901" y="3405850"/>
            <a:ext cx="2424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5"/>
          <p:cNvCxnSpPr>
            <a:stCxn id="147" idx="3"/>
          </p:cNvCxnSpPr>
          <p:nvPr/>
        </p:nvCxnSpPr>
        <p:spPr>
          <a:xfrm>
            <a:off x="4318901" y="3405850"/>
            <a:ext cx="226200" cy="8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5"/>
          <p:cNvSpPr txBox="1"/>
          <p:nvPr/>
        </p:nvSpPr>
        <p:spPr>
          <a:xfrm>
            <a:off x="248000" y="42140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https://www.youtube.com/watch?v=HBTDY0AuFPk&amp;list=PL5QUj3iB7EoJGDMxuzlV58uh0ybgAHlcN&amp;index=3</a:t>
            </a:r>
            <a:r>
              <a:rPr lang="ru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6039600" y="550500"/>
            <a:ext cx="2540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объект в PHP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50" y="398375"/>
            <a:ext cx="5566125" cy="27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16461" l="12007" r="11702" t="6180"/>
          <a:stretch/>
        </p:blipFill>
        <p:spPr>
          <a:xfrm>
            <a:off x="5185875" y="2393250"/>
            <a:ext cx="3573026" cy="23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доступа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819150" y="1613300"/>
            <a:ext cx="32601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0454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Доступ public</a:t>
            </a:r>
            <a:endParaRPr b="1" sz="150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Когда вы объявляете свойство или метод как public, к нему можно получить доступ из любого места вне класса. Значение открытого свойства можно изменить из любого участка вашего кода.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404" y="669600"/>
            <a:ext cx="4921000" cy="34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доступа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9150" y="1990725"/>
            <a:ext cx="360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70454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Доступ private</a:t>
            </a:r>
            <a:endParaRPr b="1" sz="150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В случае если вы объявляете свойство или метод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, доступ к ним можно получить только из класса. Это означает, что вам нужно определить методы получения и установки, чтобы получить и установить значение этого свойства.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77" y="343452"/>
            <a:ext cx="4480725" cy="42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доступа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0454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Доступ protected </a:t>
            </a:r>
            <a:endParaRPr b="1" sz="150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Наконец, когда вы объявляете свойство или метод </a:t>
            </a:r>
            <a:r>
              <a:rPr lang="ru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ru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, к ним может обращаться тот же класс, который их определил, или классы, которые наследуют рассматриваемый класс. </a:t>
            </a:r>
            <a:endParaRPr sz="1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966825" y="64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свойства и методы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Статический метод или свойство могут быть доступны без необходимости создания объекта-экземпляра. Просто используйте имя класса, оператор разрешения области видимости и имя свойства или метода.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— это четвертый модификатор доступа в PHP OOP, который позволяет получить доступ к свойствам и методам без необходимости создавать объекты из классов.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34525" y="4507850"/>
            <a:ext cx="51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linkClick r:id="rId3"/>
              </a:rPr>
              <a:t>https://www.youtube.com/watch?v=JpkO4dm3OYA</a:t>
            </a:r>
            <a:r>
              <a:rPr lang="ru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Выполнить задание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класс Car  с открытыми свойствами марка и цвет, конструктором класса, получающим на вход значения марки автомобиля и его цвета,  и методами, позволяющими получить значения свойств . Создать объект данного класса и, используя методы, вывести его марку и цвет.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