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41FA21-7605-4640-881D-1A4E5FBAF4AB}" type="datetimeFigureOut">
              <a:rPr lang="ru-RU" smtClean="0"/>
              <a:t>30.04.2011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937DCB-CE42-4377-8849-8D7F9C8AE33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41FA21-7605-4640-881D-1A4E5FBAF4AB}" type="datetimeFigureOut">
              <a:rPr lang="ru-RU" smtClean="0"/>
              <a:t>30.04.2011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937DCB-CE42-4377-8849-8D7F9C8AE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41FA21-7605-4640-881D-1A4E5FBAF4AB}" type="datetimeFigureOut">
              <a:rPr lang="ru-RU" smtClean="0"/>
              <a:t>30.04.2011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937DCB-CE42-4377-8849-8D7F9C8AE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41FA21-7605-4640-881D-1A4E5FBAF4AB}" type="datetimeFigureOut">
              <a:rPr lang="ru-RU" smtClean="0"/>
              <a:t>30.04.2011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937DCB-CE42-4377-8849-8D7F9C8AE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41FA21-7605-4640-881D-1A4E5FBAF4AB}" type="datetimeFigureOut">
              <a:rPr lang="ru-RU" smtClean="0"/>
              <a:t>30.04.2011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937DCB-CE42-4377-8849-8D7F9C8AE33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41FA21-7605-4640-881D-1A4E5FBAF4AB}" type="datetimeFigureOut">
              <a:rPr lang="ru-RU" smtClean="0"/>
              <a:t>30.04.2011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937DCB-CE42-4377-8849-8D7F9C8AE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41FA21-7605-4640-881D-1A4E5FBAF4AB}" type="datetimeFigureOut">
              <a:rPr lang="ru-RU" smtClean="0"/>
              <a:t>30.04.2011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937DCB-CE42-4377-8849-8D7F9C8AE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41FA21-7605-4640-881D-1A4E5FBAF4AB}" type="datetimeFigureOut">
              <a:rPr lang="ru-RU" smtClean="0"/>
              <a:t>30.04.2011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937DCB-CE42-4377-8849-8D7F9C8AE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41FA21-7605-4640-881D-1A4E5FBAF4AB}" type="datetimeFigureOut">
              <a:rPr lang="ru-RU" smtClean="0"/>
              <a:t>30.04.2011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937DCB-CE42-4377-8849-8D7F9C8AE334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41FA21-7605-4640-881D-1A4E5FBAF4AB}" type="datetimeFigureOut">
              <a:rPr lang="ru-RU" smtClean="0"/>
              <a:t>30.04.2011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937DCB-CE42-4377-8849-8D7F9C8AE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41FA21-7605-4640-881D-1A4E5FBAF4AB}" type="datetimeFigureOut">
              <a:rPr lang="ru-RU" smtClean="0"/>
              <a:t>30.04.2011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937DCB-CE42-4377-8849-8D7F9C8AE33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641FA21-7605-4640-881D-1A4E5FBAF4AB}" type="datetimeFigureOut">
              <a:rPr lang="ru-RU" smtClean="0"/>
              <a:t>30.04.2011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8937DCB-CE42-4377-8849-8D7F9C8AE334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Работа с датой в </a:t>
            </a:r>
            <a:r>
              <a:rPr lang="en-US" dirty="0" smtClean="0"/>
              <a:t>SQL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0"/>
            <a:ext cx="7498080" cy="1143000"/>
          </a:xfrm>
        </p:spPr>
        <p:txBody>
          <a:bodyPr/>
          <a:lstStyle/>
          <a:p>
            <a:r>
              <a:rPr lang="ru-RU" dirty="0" smtClean="0"/>
              <a:t>Таблица </a:t>
            </a:r>
            <a:r>
              <a:rPr lang="en-US" dirty="0" err="1" smtClean="0"/>
              <a:t>employee_per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971600" y="1022539"/>
            <a:ext cx="81724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CREATE TABLE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employee_per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(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e_id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int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unsigned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not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null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primary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key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, - 		       идентификационный номер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address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varchar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(60),  	адрес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phone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int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, 		</a:t>
            </a:r>
            <a:r>
              <a:rPr kumimoji="0" lang="ru-RU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 	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номер телефона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p_email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varchar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(60),  	адрес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e-mail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birth_date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DATE, 		дата рождения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sex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ENUM('M', 'F'), 	пол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m_status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ENUM('Y','N'),  статус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s_name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varchar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(40), </a:t>
            </a:r>
            <a:r>
              <a:rPr lang="ru-RU" sz="3200" dirty="0">
                <a:latin typeface="Arial Unicode MS" pitchFamily="34" charset="-128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    имя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children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int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);  		</a:t>
            </a:r>
            <a:r>
              <a:rPr kumimoji="0" lang="ru-RU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      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количество детей </a:t>
            </a:r>
            <a:endParaRPr kumimoji="0" lang="ru-RU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Операции с датами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1043608" y="850507"/>
            <a:ext cx="8100392" cy="118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872" tIns="76176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1. Использование операторов = и !=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select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p_email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,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phone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from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employee_per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where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birth_date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 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“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1969-12-31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”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; 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115616" y="1988840"/>
            <a:ext cx="8028384" cy="118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872" tIns="76176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2. Использование операторов &gt;= и &lt;=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select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e_id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,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birth_date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from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employee_per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where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birth_date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 &gt;=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“1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970-01-01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”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; 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043608" y="3212976"/>
            <a:ext cx="7632848" cy="145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872" tIns="76176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3. Определение диапазонов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select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e_id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,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birth_date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from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employee_per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where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birth_date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 BETWEEN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“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1969-01-01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” </a:t>
            </a:r>
            <a:r>
              <a:rPr lang="en-US" b="1" dirty="0" smtClean="0">
                <a:solidFill>
                  <a:srgbClr val="002060"/>
                </a:solidFill>
                <a:latin typeface="Arial Unicode MS" pitchFamily="34" charset="-128"/>
                <a:cs typeface="Courier New" pitchFamily="49" charset="0"/>
              </a:rPr>
              <a:t>A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ND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“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1974-01-01</a:t>
            </a:r>
            <a:r>
              <a:rPr lang="en-US" b="1" dirty="0" smtClean="0">
                <a:solidFill>
                  <a:srgbClr val="002060"/>
                </a:solidFill>
                <a:latin typeface="Arial Unicode MS" pitchFamily="34" charset="-128"/>
                <a:cs typeface="Courier New" pitchFamily="49" charset="0"/>
              </a:rPr>
              <a:t>”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  <a:cs typeface="Courier New" pitchFamily="49" charset="0"/>
              </a:rPr>
              <a:t>; 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836712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Использование </a:t>
            </a:r>
            <a:r>
              <a:rPr lang="ru-RU" b="1" dirty="0" err="1" smtClean="0"/>
              <a:t>Date</a:t>
            </a:r>
            <a:r>
              <a:rPr lang="ru-RU" b="1" dirty="0" smtClean="0"/>
              <a:t> для сортировки данных</a:t>
            </a:r>
            <a:br>
              <a:rPr lang="ru-RU" b="1" dirty="0" smtClean="0"/>
            </a:b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1115616" y="2184830"/>
            <a:ext cx="77048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select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e_id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,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birth_date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from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employee_per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 ORDER BY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birth_date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; </a:t>
            </a:r>
            <a:endParaRPr kumimoji="0" lang="ru-RU" sz="44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Выбор данных с помощью </a:t>
            </a:r>
            <a:r>
              <a:rPr lang="ru-RU" b="1" dirty="0" err="1" smtClean="0"/>
              <a:t>Date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1115616" y="1618928"/>
            <a:ext cx="802838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select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e_id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,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birth_date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from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employee_per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 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 Unicode MS" pitchFamily="3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where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 MONTH(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birth_date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) = 3; </a:t>
            </a:r>
            <a:endParaRPr kumimoji="0" lang="ru-RU" sz="54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1960" y="263691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или</a:t>
            </a:r>
            <a:endParaRPr lang="ru-RU" sz="2000" b="1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115616" y="2996952"/>
            <a:ext cx="75608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select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e_id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,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birth_date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from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employee_per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where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 MONTHNAME(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birth_date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) =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“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January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”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; </a:t>
            </a:r>
            <a:endParaRPr kumimoji="0" lang="ru-RU" sz="48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187624" y="4077072"/>
            <a:ext cx="745232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select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e_id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,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birth_date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from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employee_per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 Unicode MS" pitchFamily="3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where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Arial Unicode MS" pitchFamily="34" charset="-128"/>
              </a:rPr>
              <a:t>YEAR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(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birth_date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) = 1972; </a:t>
            </a:r>
            <a:endParaRPr kumimoji="0" lang="ru-RU" sz="48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187624" y="5296855"/>
            <a:ext cx="73448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select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e_id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,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birth_date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from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employee_per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where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 DAYOFMONTH(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birth_date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) = 20; </a:t>
            </a:r>
            <a:endParaRPr kumimoji="0" lang="ru-RU" sz="48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Текущая дата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187624" y="1444717"/>
            <a:ext cx="795637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select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e_id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,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birth_date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from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employee_per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where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400" b="1" dirty="0">
              <a:solidFill>
                <a:srgbClr val="002060"/>
              </a:solidFill>
              <a:latin typeface="Arial Unicode MS" pitchFamily="3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MONTH(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birth_date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) = MONTH(CURRENT_DATE); </a:t>
            </a:r>
            <a:endParaRPr kumimoji="0" lang="ru-RU" sz="48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Решите самостоятельно: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87624" y="1340768"/>
            <a:ext cx="7488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1. Вывести идентификаторы и даты рождения всех сотрудников, которые родились до 1965 г. </a:t>
            </a:r>
          </a:p>
          <a:p>
            <a:r>
              <a:rPr lang="ru-RU" dirty="0" smtClean="0"/>
              <a:t>2. Вывести идентификаторы и даты рождения сотрудников, родившихся между 1970 и 1973 гг.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87624" y="2492896"/>
            <a:ext cx="77048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3. Вывести идентификаторы, даты рождения и адреса </a:t>
            </a:r>
            <a:r>
              <a:rPr lang="ru-RU" dirty="0" err="1" smtClean="0"/>
              <a:t>e-mail</a:t>
            </a:r>
            <a:r>
              <a:rPr lang="ru-RU" dirty="0" smtClean="0"/>
              <a:t> сотрудников, родившихся в апреле. </a:t>
            </a:r>
          </a:p>
          <a:p>
            <a:r>
              <a:rPr lang="ru-RU" dirty="0" smtClean="0"/>
              <a:t>4. Вывести идентификаторы, даты рождения и имена супругов сотрудников, родившихся в 1968 г., и отсортируйте записи на основе имен их супругов. </a:t>
            </a:r>
          </a:p>
          <a:p>
            <a:r>
              <a:rPr lang="ru-RU" dirty="0" smtClean="0"/>
              <a:t>5. Выведите идентификаторы сотрудников, родившихся в текущем месяце. </a:t>
            </a:r>
          </a:p>
          <a:p>
            <a:r>
              <a:rPr lang="ru-RU" dirty="0" smtClean="0"/>
              <a:t>6. Сколько в базе данных имеется уникальных годов рождения? </a:t>
            </a:r>
          </a:p>
          <a:p>
            <a:r>
              <a:rPr lang="ru-RU" dirty="0" smtClean="0"/>
              <a:t>7. Вывести список уникальных годов рождения и число сотрудников, родившихся в каждом таком году. </a:t>
            </a:r>
          </a:p>
          <a:p>
            <a:r>
              <a:rPr lang="ru-RU" dirty="0" smtClean="0"/>
              <a:t>8. Сколько сотрудников родились в каждом месяце? Выдача должна содержать названия месяцев (не номера), и записи должны быть упорядочены по убыванию по месяцам, начиная от наибольшего номера.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Тип столбца </a:t>
            </a:r>
            <a:r>
              <a:rPr lang="en-US" b="1" dirty="0" smtClean="0"/>
              <a:t>Null</a:t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87624" y="980728"/>
            <a:ext cx="74168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Чтобы вставить значение NULL, удалите просто имя столбца из оператора INSERT. 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 smtClean="0"/>
              <a:t>Столбцы содержат NULL по умолчанию, если только не определены как NOT NULL. </a:t>
            </a:r>
          </a:p>
          <a:p>
            <a:pPr algn="just"/>
            <a:endParaRPr lang="ru-RU" sz="2400" dirty="0" smtClean="0"/>
          </a:p>
          <a:p>
            <a:pPr algn="just"/>
            <a:r>
              <a:rPr lang="ru-RU" sz="2400" dirty="0" smtClean="0"/>
              <a:t>Значение </a:t>
            </a:r>
            <a:r>
              <a:rPr lang="ru-RU" sz="2400" dirty="0" err="1" smtClean="0"/>
              <a:t>null</a:t>
            </a:r>
            <a:r>
              <a:rPr lang="ru-RU" sz="2400" dirty="0" smtClean="0"/>
              <a:t> может использоваться для целочисленных, а также текстовых или двоичных данных.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87624" y="5013176"/>
            <a:ext cx="74888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Сравнение для NULL можно делать с помощью IS NULL или IS NOT NULL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115616" y="2581456"/>
            <a:ext cx="770384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select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e_id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, 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children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from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employee_per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where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children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Unicode MS" pitchFamily="34" charset="-128"/>
              </a:rPr>
              <a:t> IS NOT NULL; </a:t>
            </a:r>
            <a:endParaRPr kumimoji="0" lang="ru-RU" sz="60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276</TotalTime>
  <Words>391</Words>
  <Application>Microsoft Office PowerPoint</Application>
  <PresentationFormat>Экран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Солнцестояние</vt:lpstr>
      <vt:lpstr>Работа с датой в SQL</vt:lpstr>
      <vt:lpstr>Таблица employee_per:</vt:lpstr>
      <vt:lpstr>Операции с датами </vt:lpstr>
      <vt:lpstr>Использование Date для сортировки данных  </vt:lpstr>
      <vt:lpstr>Выбор данных с помощью Date </vt:lpstr>
      <vt:lpstr>Текущая дата </vt:lpstr>
      <vt:lpstr>Решите самостоятельно:</vt:lpstr>
      <vt:lpstr>Тип столбца Null </vt:lpstr>
      <vt:lpstr>Слайд 9</vt:lpstr>
    </vt:vector>
  </TitlesOfParts>
  <Company>КУПК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датой в SQL</dc:title>
  <dc:creator>Преподаватель</dc:creator>
  <cp:lastModifiedBy>Преподаватель</cp:lastModifiedBy>
  <cp:revision>16</cp:revision>
  <dcterms:created xsi:type="dcterms:W3CDTF">2011-04-30T02:09:25Z</dcterms:created>
  <dcterms:modified xsi:type="dcterms:W3CDTF">2011-04-30T06:46:00Z</dcterms:modified>
</cp:coreProperties>
</file>