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34B85C-58C9-4FE5-BA5A-1863292DC73D}" type="datetimeFigureOut">
              <a:rPr lang="ru-RU" smtClean="0"/>
              <a:pPr/>
              <a:t>26.05.2011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D7186-E4FE-4B94-86A9-C3DDDC0C83E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34B85C-58C9-4FE5-BA5A-1863292DC73D}" type="datetimeFigureOut">
              <a:rPr lang="ru-RU" smtClean="0"/>
              <a:pPr/>
              <a:t>26.05.2011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D7186-E4FE-4B94-86A9-C3DDDC0C83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34B85C-58C9-4FE5-BA5A-1863292DC73D}" type="datetimeFigureOut">
              <a:rPr lang="ru-RU" smtClean="0"/>
              <a:pPr/>
              <a:t>26.05.2011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D7186-E4FE-4B94-86A9-C3DDDC0C83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34B85C-58C9-4FE5-BA5A-1863292DC73D}" type="datetimeFigureOut">
              <a:rPr lang="ru-RU" smtClean="0"/>
              <a:pPr/>
              <a:t>26.05.2011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D7186-E4FE-4B94-86A9-C3DDDC0C83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34B85C-58C9-4FE5-BA5A-1863292DC73D}" type="datetimeFigureOut">
              <a:rPr lang="ru-RU" smtClean="0"/>
              <a:pPr/>
              <a:t>26.05.2011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D7186-E4FE-4B94-86A9-C3DDDC0C83E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34B85C-58C9-4FE5-BA5A-1863292DC73D}" type="datetimeFigureOut">
              <a:rPr lang="ru-RU" smtClean="0"/>
              <a:pPr/>
              <a:t>26.05.2011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D7186-E4FE-4B94-86A9-C3DDDC0C83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34B85C-58C9-4FE5-BA5A-1863292DC73D}" type="datetimeFigureOut">
              <a:rPr lang="ru-RU" smtClean="0"/>
              <a:pPr/>
              <a:t>26.05.2011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D7186-E4FE-4B94-86A9-C3DDDC0C83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34B85C-58C9-4FE5-BA5A-1863292DC73D}" type="datetimeFigureOut">
              <a:rPr lang="ru-RU" smtClean="0"/>
              <a:pPr/>
              <a:t>26.05.2011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D7186-E4FE-4B94-86A9-C3DDDC0C83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34B85C-58C9-4FE5-BA5A-1863292DC73D}" type="datetimeFigureOut">
              <a:rPr lang="ru-RU" smtClean="0"/>
              <a:pPr/>
              <a:t>26.05.2011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D7186-E4FE-4B94-86A9-C3DDDC0C83E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34B85C-58C9-4FE5-BA5A-1863292DC73D}" type="datetimeFigureOut">
              <a:rPr lang="ru-RU" smtClean="0"/>
              <a:pPr/>
              <a:t>26.05.2011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D7186-E4FE-4B94-86A9-C3DDDC0C83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34B85C-58C9-4FE5-BA5A-1863292DC73D}" type="datetimeFigureOut">
              <a:rPr lang="ru-RU" smtClean="0"/>
              <a:pPr/>
              <a:t>26.05.2011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D7186-E4FE-4B94-86A9-C3DDDC0C83E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734B85C-58C9-4FE5-BA5A-1863292DC73D}" type="datetimeFigureOut">
              <a:rPr lang="ru-RU" smtClean="0"/>
              <a:pPr/>
              <a:t>26.05.2011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36D7186-E4FE-4B94-86A9-C3DDDC0C83E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Создание новых пользователей и предоставление привилегий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1850064"/>
            <a:ext cx="7723584" cy="1752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GRANT</a:t>
            </a:r>
            <a:r>
              <a:rPr lang="en-US" sz="3600" dirty="0" smtClean="0"/>
              <a:t> privileges (columns)</a:t>
            </a:r>
            <a:endParaRPr lang="ru-RU" sz="3600" dirty="0" smtClean="0"/>
          </a:p>
          <a:p>
            <a:r>
              <a:rPr lang="en-US" sz="3600" b="1" dirty="0" smtClean="0"/>
              <a:t>ON</a:t>
            </a:r>
            <a:r>
              <a:rPr lang="en-US" sz="3600" dirty="0" smtClean="0"/>
              <a:t> what </a:t>
            </a:r>
            <a:endParaRPr lang="ru-RU" sz="3600" dirty="0" smtClean="0"/>
          </a:p>
          <a:p>
            <a:r>
              <a:rPr lang="en-US" sz="3600" b="1" dirty="0" smtClean="0"/>
              <a:t>TO</a:t>
            </a:r>
            <a:r>
              <a:rPr lang="en-US" sz="3600" dirty="0" smtClean="0"/>
              <a:t> user </a:t>
            </a:r>
            <a:r>
              <a:rPr lang="en-US" sz="3600" b="1" dirty="0" smtClean="0"/>
              <a:t>IDENTIFIED BY</a:t>
            </a:r>
            <a:r>
              <a:rPr lang="en-US" sz="3600" dirty="0" smtClean="0"/>
              <a:t> “password”</a:t>
            </a:r>
            <a:endParaRPr lang="ru-RU" sz="3600" dirty="0" smtClean="0"/>
          </a:p>
          <a:p>
            <a:r>
              <a:rPr lang="ru-RU" sz="3600" b="1" dirty="0" smtClean="0"/>
              <a:t>WITH</a:t>
            </a:r>
            <a:r>
              <a:rPr lang="ru-RU" sz="3600" dirty="0" smtClean="0"/>
              <a:t> GRANT OPTION </a:t>
            </a:r>
            <a:endParaRPr lang="ru-RU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Отмена привилегий </a:t>
            </a:r>
            <a:r>
              <a:rPr lang="ru-RU" b="1" dirty="0" smtClean="0"/>
              <a:t>пользователя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59632" y="2564904"/>
            <a:ext cx="75608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REVOKE</a:t>
            </a:r>
            <a:r>
              <a:rPr lang="en-US" sz="4000" dirty="0"/>
              <a:t> privileges (columns) </a:t>
            </a:r>
            <a:r>
              <a:rPr lang="en-US" sz="4000" b="1" dirty="0"/>
              <a:t>ON</a:t>
            </a:r>
            <a:r>
              <a:rPr lang="en-US" sz="4000" dirty="0"/>
              <a:t> what </a:t>
            </a:r>
            <a:r>
              <a:rPr lang="en-US" sz="4000" b="1" dirty="0"/>
              <a:t>FROM</a:t>
            </a:r>
            <a:r>
              <a:rPr lang="en-US" sz="4000" dirty="0"/>
              <a:t> user </a:t>
            </a:r>
            <a:endParaRPr lang="ru-RU" sz="4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пользователя</a:t>
            </a:r>
            <a:endParaRPr lang="ru-RU" dirty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115616" y="1652608"/>
            <a:ext cx="7452320" cy="281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mysql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&gt; DELETE FROM user WHERE User = "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user_name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 and Host = "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host_name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"; 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36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mysql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&gt; FLUSH PRIVILEGES; </a:t>
            </a:r>
            <a:endParaRPr kumimoji="0" 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Кто и откуда может подключаться к серверу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43608" y="1640414"/>
            <a:ext cx="7848872" cy="398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GRANT ALL ON samp_db.* TO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boris@localhost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IDENTIFIED BY </a:t>
            </a:r>
            <a:r>
              <a:rPr lang="en-US" sz="3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“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ruby</a:t>
            </a:r>
            <a:r>
              <a:rPr lang="en-US" sz="3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”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GRANT ALL ON samp_db.* TO fred@ares.mars.net IDENTIFIED BY “quartz”</a:t>
            </a:r>
          </a:p>
          <a:p>
            <a:pPr marL="0"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GRANT ALL ON samp_db.* TO max@% IDENTIFIED BY "diamond"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Кто и откуда может подключаться к серверу</a:t>
            </a:r>
            <a:endParaRPr lang="ru-RU" dirty="0"/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971600" y="2596844"/>
            <a:ext cx="8172400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GRANT ALL ON samp_db.* TO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mary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@%.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snake.net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IDENTIFIED BY "topaz"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7664" y="4869160"/>
            <a:ext cx="6264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</a:t>
            </a:r>
            <a:r>
              <a:rPr lang="ru-RU" sz="2400" dirty="0" smtClean="0"/>
              <a:t>ользователь </a:t>
            </a:r>
            <a:r>
              <a:rPr lang="ru-RU" sz="2400" dirty="0" err="1" smtClean="0"/>
              <a:t>mаrу</a:t>
            </a:r>
            <a:r>
              <a:rPr lang="ru-RU" sz="2400" dirty="0" smtClean="0"/>
              <a:t> </a:t>
            </a:r>
            <a:r>
              <a:rPr lang="ru-RU" sz="2400" dirty="0" smtClean="0"/>
              <a:t>может </a:t>
            </a:r>
            <a:r>
              <a:rPr lang="ru-RU" sz="2400" dirty="0" smtClean="0"/>
              <a:t>подключаться с компьютеров домена </a:t>
            </a:r>
            <a:r>
              <a:rPr lang="ru-RU" sz="2400" dirty="0" err="1" smtClean="0"/>
              <a:t>snake.net</a:t>
            </a:r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Кто и откуда может подключаться к серверу</a:t>
            </a:r>
            <a:endParaRPr lang="ru-RU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187624" y="2193250"/>
            <a:ext cx="7956376" cy="349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GRANT ALL ON samp_db.* TO joe@192.168.128.3 IDENTIFIED BY "water" 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GRANT ALL ON samp_db.* TO ardis@192.168.128.% IDENTIFIED BY </a:t>
            </a:r>
            <a:r>
              <a:rPr lang="en-US" sz="3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“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snow”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Разграничение уровней привилегий:</a:t>
            </a:r>
            <a:endParaRPr lang="ru-RU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259632" y="1866891"/>
            <a:ext cx="7596336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GRANT ALL ON *.*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ТО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ethel@localhost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IDENTIFIED BY "coffee"      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WITH GRANT OPTION 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19672" y="4797152"/>
            <a:ext cx="6552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предоставляет </a:t>
            </a:r>
            <a:r>
              <a:rPr lang="ru-RU" sz="2800" dirty="0" smtClean="0"/>
              <a:t>пользователю </a:t>
            </a:r>
            <a:r>
              <a:rPr lang="ru-RU" sz="2800" dirty="0" err="1" smtClean="0"/>
              <a:t>ethel</a:t>
            </a:r>
            <a:r>
              <a:rPr lang="ru-RU" sz="2800" dirty="0" smtClean="0"/>
              <a:t> права </a:t>
            </a:r>
            <a:r>
              <a:rPr lang="ru-RU" sz="2800" dirty="0" err="1" smtClean="0"/>
              <a:t>суперпользователя</a:t>
            </a:r>
            <a:endParaRPr lang="ru-RU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Разграничение уровней привилегий:</a:t>
            </a:r>
            <a:endParaRPr lang="ru-RU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115616" y="2204864"/>
            <a:ext cx="7740352" cy="250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GRANT ALL ON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samp_db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.*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TO bill@racer.snake.net IDENTIFIED BY "rock" 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32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GRANT SELECT ON menagerie.* TO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ro_user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@% IDENTIFIED BY "dirt"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 задании оператора GRANT можно задавать сразу несколько привилегий одновременно.</a:t>
            </a:r>
            <a:endParaRPr lang="ru-RU" dirty="0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1331640" y="2812867"/>
            <a:ext cx="7415808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GRANT SELECT, INSERT, DELETE, UPDATE ON samp_db.* TO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jennie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@%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62068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Можно </a:t>
            </a:r>
            <a:r>
              <a:rPr lang="ru-RU" dirty="0" smtClean="0"/>
              <a:t>предоставлять привилегии отдельным таблицам или даже отдельным их столбцам.</a:t>
            </a:r>
            <a:endParaRPr lang="ru-RU" dirty="0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1187624" y="2750731"/>
            <a:ext cx="7524328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GRANT SELECT ON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samp_db.member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TO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assistant@localhost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IDENTIFIED    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BY "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officehelp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 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32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GRANT UPDATE (expiration) ON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samp_db.member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TO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assistant@localhost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196752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Если необходимо присвоить привилегии для работы с несколькими столбцами, их имена следует разделить запятыми.</a:t>
            </a:r>
            <a:endParaRPr lang="ru-RU" dirty="0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971600" y="4221088"/>
            <a:ext cx="7956376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GRANT UPDATE (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street,city,state,zip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ON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samp_db.member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TO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assistant@localhost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63</TotalTime>
  <Words>297</Words>
  <Application>Microsoft Office PowerPoint</Application>
  <PresentationFormat>Экран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Солнцестояние</vt:lpstr>
      <vt:lpstr>Создание новых пользователей и предоставление привилегий </vt:lpstr>
      <vt:lpstr>Кто и откуда может подключаться к серверу </vt:lpstr>
      <vt:lpstr>Кто и откуда может подключаться к серверу</vt:lpstr>
      <vt:lpstr>Кто и откуда может подключаться к серверу</vt:lpstr>
      <vt:lpstr>Разграничение уровней привилегий:</vt:lpstr>
      <vt:lpstr>Разграничение уровней привилегий:</vt:lpstr>
      <vt:lpstr>При задании оператора GRANT можно задавать сразу несколько привилегий одновременно.</vt:lpstr>
      <vt:lpstr>Можно предоставлять привилегии отдельным таблицам или даже отдельным их столбцам.</vt:lpstr>
      <vt:lpstr>Если необходимо присвоить привилегии для работы с несколькими столбцами, их имена следует разделить запятыми.</vt:lpstr>
      <vt:lpstr>Отмена привилегий пользователя </vt:lpstr>
      <vt:lpstr>Удаление пользователя</vt:lpstr>
    </vt:vector>
  </TitlesOfParts>
  <Company>КУПК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новых пользователей и предоставление привилегий </dc:title>
  <dc:creator>Преподаватель</dc:creator>
  <cp:lastModifiedBy>Преподаватель</cp:lastModifiedBy>
  <cp:revision>5</cp:revision>
  <dcterms:created xsi:type="dcterms:W3CDTF">2011-05-25T07:16:17Z</dcterms:created>
  <dcterms:modified xsi:type="dcterms:W3CDTF">2011-05-26T03:30:56Z</dcterms:modified>
</cp:coreProperties>
</file>