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6939257-5BFC-4D6A-B30F-6D21B197D929}" type="datetimeFigureOut">
              <a:rPr lang="ru-RU" smtClean="0"/>
              <a:t>16.04.2011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F0A2D3-0AFA-49AA-B177-D805CFDB56E1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Команды обработки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Минимальное значение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59632" y="1675551"/>
            <a:ext cx="74168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MIN(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salary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AutoShape 3" descr="Поиск минимальной зарплаты"/>
          <p:cNvSpPr>
            <a:spLocks noChangeAspect="1" noChangeArrowheads="1"/>
          </p:cNvSpPr>
          <p:nvPr/>
        </p:nvSpPr>
        <p:spPr bwMode="auto">
          <a:xfrm>
            <a:off x="155575" y="-503238"/>
            <a:ext cx="1962150" cy="1057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Поиск минимальной зарплаты"/>
          <p:cNvSpPr>
            <a:spLocks noChangeAspect="1" noChangeArrowheads="1"/>
          </p:cNvSpPr>
          <p:nvPr/>
        </p:nvSpPr>
        <p:spPr bwMode="auto">
          <a:xfrm>
            <a:off x="155575" y="-503238"/>
            <a:ext cx="1962150" cy="1057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Поиск минимальной зарплаты"/>
          <p:cNvSpPr>
            <a:spLocks noChangeAspect="1" noChangeArrowheads="1"/>
          </p:cNvSpPr>
          <p:nvPr/>
        </p:nvSpPr>
        <p:spPr bwMode="auto">
          <a:xfrm>
            <a:off x="0" y="0"/>
            <a:ext cx="1962150" cy="1057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Максимальное значение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7649" name="AutoShape 1" descr="Поиск минимальной зарплаты"/>
          <p:cNvSpPr>
            <a:spLocks noChangeAspect="1" noChangeArrowheads="1"/>
          </p:cNvSpPr>
          <p:nvPr/>
        </p:nvSpPr>
        <p:spPr bwMode="auto">
          <a:xfrm>
            <a:off x="0" y="0"/>
            <a:ext cx="1962150" cy="1057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75656" y="1556792"/>
            <a:ext cx="66967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MAX(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salary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endParaRPr kumimoji="0" lang="ru-RU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3" name="AutoShape 5" descr="Поиск максимальной зарплаты"/>
          <p:cNvSpPr>
            <a:spLocks noChangeAspect="1" noChangeArrowheads="1"/>
          </p:cNvSpPr>
          <p:nvPr/>
        </p:nvSpPr>
        <p:spPr bwMode="auto">
          <a:xfrm>
            <a:off x="155575" y="-509588"/>
            <a:ext cx="1962150" cy="1066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Поиск </a:t>
            </a:r>
            <a:r>
              <a:rPr lang="ru-RU" b="1" dirty="0" smtClean="0"/>
              <a:t>суммы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331640" y="1819565"/>
            <a:ext cx="7632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SUM(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salary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59632" y="2649690"/>
            <a:ext cx="7488832" cy="232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2" tIns="76176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Verdana" pitchFamily="34" charset="0"/>
              </a:rPr>
              <a:t>Можно найти также общую сумму зарплаты и надбавок: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select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sum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salary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) +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sum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perks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)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from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employee_data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Courier New" pitchFamily="49" charset="0"/>
              </a:rPr>
              <a:t>; 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Вычисление среднего значения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259632" y="2035590"/>
            <a:ext cx="7452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avg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age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Именование столбцов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115616" y="1645352"/>
            <a:ext cx="77768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avg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salary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 AS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“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Средняя зарплата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”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3" name="AutoShape 3" descr="Вывод средней зарплаты с использованием псевдо-имен столбцов."/>
          <p:cNvSpPr>
            <a:spLocks noChangeAspect="1" noChangeArrowheads="1"/>
          </p:cNvSpPr>
          <p:nvPr/>
        </p:nvSpPr>
        <p:spPr bwMode="auto">
          <a:xfrm>
            <a:off x="155575" y="-503238"/>
            <a:ext cx="2028825" cy="10477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349" y="2943224"/>
            <a:ext cx="3404269" cy="163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Подсчет числа записей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187624" y="1531534"/>
            <a:ext cx="7956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COUNT(*)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187624" y="3013504"/>
            <a:ext cx="76683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COUNT(*)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where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title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=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“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программист</a:t>
            </a:r>
            <a:r>
              <a:rPr lang="en-US" sz="3200" dirty="0" smtClean="0">
                <a:latin typeface="Arial Unicode MS" pitchFamily="34" charset="-128"/>
              </a:rPr>
              <a:t>”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87624" y="4581128"/>
            <a:ext cx="7380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title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count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(*)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employee_data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GROUP BY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title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; 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0" y="-315416"/>
            <a:ext cx="7498080" cy="1143000"/>
          </a:xfrm>
        </p:spPr>
        <p:txBody>
          <a:bodyPr/>
          <a:lstStyle/>
          <a:p>
            <a:r>
              <a:rPr lang="ru-RU" dirty="0" smtClean="0"/>
              <a:t>Решите самостоятельно: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487025"/>
            <a:ext cx="7200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Найдите минимальные надбавки.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Найдите максимальную зарплату среди всех "программистов".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Найдите возраст самого старого "продавца".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Найдите имя и фамилию самого старого сотрудника.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Вывести сумму всех возрастов сотрудников, работающих в компании 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Как вычислить общее количество лет стажа работы сотрудников в компании ?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Вычислите сумму зарплат и средний возраст сотрудников, которые занимают должность "программист".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Что делает следующий оператор?</a:t>
            </a:r>
          </a:p>
          <a:p>
            <a:pPr lvl="1"/>
            <a:r>
              <a:rPr lang="ru-RU" sz="2400" dirty="0" err="1" smtClean="0"/>
              <a:t>select</a:t>
            </a:r>
            <a:r>
              <a:rPr lang="ru-RU" sz="2400" dirty="0" smtClean="0"/>
              <a:t> (SUM(</a:t>
            </a:r>
            <a:r>
              <a:rPr lang="ru-RU" sz="2400" dirty="0" err="1" smtClean="0"/>
              <a:t>perks</a:t>
            </a:r>
            <a:r>
              <a:rPr lang="ru-RU" sz="2400" dirty="0" smtClean="0"/>
              <a:t>)/SUM(</a:t>
            </a:r>
            <a:r>
              <a:rPr lang="ru-RU" sz="2400" dirty="0" err="1" smtClean="0"/>
              <a:t>salary</a:t>
            </a:r>
            <a:r>
              <a:rPr lang="ru-RU" sz="2400" dirty="0" smtClean="0"/>
              <a:t>) * 100) </a:t>
            </a:r>
            <a:r>
              <a:rPr lang="ru-RU" sz="2400" dirty="0" err="1" smtClean="0"/>
              <a:t>from</a:t>
            </a:r>
            <a:r>
              <a:rPr lang="ru-RU" sz="2400" dirty="0" smtClean="0"/>
              <a:t> </a:t>
            </a:r>
            <a:r>
              <a:rPr lang="ru-RU" sz="2400" dirty="0" err="1" smtClean="0"/>
              <a:t>employee_data</a:t>
            </a:r>
            <a:r>
              <a:rPr lang="ru-RU" sz="2400" dirty="0" smtClean="0"/>
              <a:t>; 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</TotalTime>
  <Words>182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Солнцестояние</vt:lpstr>
      <vt:lpstr>MySQL</vt:lpstr>
      <vt:lpstr>Минимальное значение </vt:lpstr>
      <vt:lpstr>Максимальное значение </vt:lpstr>
      <vt:lpstr>Поиск суммы </vt:lpstr>
      <vt:lpstr>Вычисление среднего значения </vt:lpstr>
      <vt:lpstr>Именование столбцов </vt:lpstr>
      <vt:lpstr>Подсчет числа записей </vt:lpstr>
      <vt:lpstr>Решите самостоятельно:</vt:lpstr>
    </vt:vector>
  </TitlesOfParts>
  <Company>КУПК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Преподаватель</dc:creator>
  <cp:lastModifiedBy>Преподаватель</cp:lastModifiedBy>
  <cp:revision>23</cp:revision>
  <dcterms:created xsi:type="dcterms:W3CDTF">2011-04-16T02:04:35Z</dcterms:created>
  <dcterms:modified xsi:type="dcterms:W3CDTF">2011-04-16T06:27:16Z</dcterms:modified>
</cp:coreProperties>
</file>