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B35CBC-1230-47B4-B388-7051D7F25500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DDEEA78-2632-4870-B6ED-ED29E47F6BF1}">
      <dgm:prSet phldrT="[Текст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Программирование на языках </a:t>
          </a:r>
          <a:r>
            <a:rPr lang="ru-RU" sz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Scratch</a:t>
          </a:r>
          <a:r>
            <a: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, Python, Java, C++ и других.</a:t>
          </a:r>
          <a:endParaRPr lang="ru-RU" sz="1200" dirty="0"/>
        </a:p>
      </dgm:t>
    </dgm:pt>
    <dgm:pt modelId="{8F0EE28C-1627-45DC-9BE3-EE930BB26C45}" type="parTrans" cxnId="{ACFD30AC-5B51-46BF-8F92-D22957875492}">
      <dgm:prSet/>
      <dgm:spPr/>
      <dgm:t>
        <a:bodyPr/>
        <a:lstStyle/>
        <a:p>
          <a:endParaRPr lang="ru-RU" sz="1200"/>
        </a:p>
      </dgm:t>
    </dgm:pt>
    <dgm:pt modelId="{BD224C39-898E-4341-B2CE-0DBB279F8136}" type="sibTrans" cxnId="{ACFD30AC-5B51-46BF-8F92-D22957875492}">
      <dgm:prSet/>
      <dgm:spPr/>
      <dgm:t>
        <a:bodyPr/>
        <a:lstStyle/>
        <a:p>
          <a:endParaRPr lang="ru-RU" sz="1200"/>
        </a:p>
      </dgm:t>
    </dgm:pt>
    <dgm:pt modelId="{945BBFEF-206D-48DA-818C-B1F1A4E05235}">
      <dgm:prSet phldrT="[Текст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Разработка мобильных приложений и игр.</a:t>
          </a:r>
          <a:endParaRPr lang="ru-RU" sz="1200" dirty="0"/>
        </a:p>
      </dgm:t>
    </dgm:pt>
    <dgm:pt modelId="{0D92690C-ACB9-4EE6-A6AB-F36695334F22}" type="parTrans" cxnId="{2FE94C08-13C7-44C8-BB7C-9BD2B299FC4D}">
      <dgm:prSet/>
      <dgm:spPr/>
      <dgm:t>
        <a:bodyPr/>
        <a:lstStyle/>
        <a:p>
          <a:endParaRPr lang="ru-RU" sz="1200"/>
        </a:p>
      </dgm:t>
    </dgm:pt>
    <dgm:pt modelId="{125EC69A-881D-4F59-B21A-DAC247A65E29}" type="sibTrans" cxnId="{2FE94C08-13C7-44C8-BB7C-9BD2B299FC4D}">
      <dgm:prSet/>
      <dgm:spPr/>
      <dgm:t>
        <a:bodyPr/>
        <a:lstStyle/>
        <a:p>
          <a:endParaRPr lang="ru-RU" sz="1200"/>
        </a:p>
      </dgm:t>
    </dgm:pt>
    <dgm:pt modelId="{BFE9841B-055B-4FD5-835A-0F4E4FC9B719}">
      <dgm:prSet phldrT="[Текст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Веб-дизайн и создание сайтов.</a:t>
          </a:r>
          <a:endParaRPr lang="ru-RU" sz="1200" dirty="0"/>
        </a:p>
      </dgm:t>
    </dgm:pt>
    <dgm:pt modelId="{9AC36F20-4F1D-48ED-A471-888E8DCA1394}" type="parTrans" cxnId="{1BE416BE-FBA0-48EF-BD29-34353A8D8A08}">
      <dgm:prSet/>
      <dgm:spPr/>
      <dgm:t>
        <a:bodyPr/>
        <a:lstStyle/>
        <a:p>
          <a:endParaRPr lang="ru-RU" sz="1200"/>
        </a:p>
      </dgm:t>
    </dgm:pt>
    <dgm:pt modelId="{9CCDC312-DCBF-4938-B338-540F4524DCF0}" type="sibTrans" cxnId="{1BE416BE-FBA0-48EF-BD29-34353A8D8A08}">
      <dgm:prSet/>
      <dgm:spPr/>
      <dgm:t>
        <a:bodyPr/>
        <a:lstStyle/>
        <a:p>
          <a:endParaRPr lang="ru-RU" sz="1200"/>
        </a:p>
      </dgm:t>
    </dgm:pt>
    <dgm:pt modelId="{4FD6C239-3992-4E40-B654-737C8F3B6173}">
      <dgm:prSet phldrT="[Текст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Веб-дизайн и создание сайтов.</a:t>
          </a:r>
          <a:endParaRPr lang="ru-RU" sz="1200" dirty="0"/>
        </a:p>
      </dgm:t>
    </dgm:pt>
    <dgm:pt modelId="{B6B7B517-6975-423E-B690-AE92F946A4C6}" type="parTrans" cxnId="{F2AA2363-15D7-4C58-B1C5-849363BB175D}">
      <dgm:prSet/>
      <dgm:spPr/>
      <dgm:t>
        <a:bodyPr/>
        <a:lstStyle/>
        <a:p>
          <a:endParaRPr lang="ru-RU" sz="1200"/>
        </a:p>
      </dgm:t>
    </dgm:pt>
    <dgm:pt modelId="{FC071911-33F8-468B-AD93-1CC3E3880FEF}" type="sibTrans" cxnId="{F2AA2363-15D7-4C58-B1C5-849363BB175D}">
      <dgm:prSet/>
      <dgm:spPr/>
      <dgm:t>
        <a:bodyPr/>
        <a:lstStyle/>
        <a:p>
          <a:endParaRPr lang="ru-RU" sz="1200"/>
        </a:p>
      </dgm:t>
    </dgm:pt>
    <dgm:pt modelId="{4F078D5E-B71B-492C-BF85-D64BE4D5B102}">
      <dgm:prSet phldrT="[Текст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Основы искусственного интеллекта и машинного обучения.</a:t>
          </a:r>
          <a:endParaRPr lang="ru-RU" sz="1200" dirty="0"/>
        </a:p>
      </dgm:t>
    </dgm:pt>
    <dgm:pt modelId="{64DAC007-ECDC-4BD2-B0C5-04750C2DD01B}" type="parTrans" cxnId="{C2C42438-1CC8-4559-AE41-C2A1BE6CDB09}">
      <dgm:prSet/>
      <dgm:spPr/>
      <dgm:t>
        <a:bodyPr/>
        <a:lstStyle/>
        <a:p>
          <a:endParaRPr lang="ru-RU" sz="1200"/>
        </a:p>
      </dgm:t>
    </dgm:pt>
    <dgm:pt modelId="{6255DB12-A884-47E1-89C6-A9E6308117F0}" type="sibTrans" cxnId="{C2C42438-1CC8-4559-AE41-C2A1BE6CDB09}">
      <dgm:prSet/>
      <dgm:spPr/>
      <dgm:t>
        <a:bodyPr/>
        <a:lstStyle/>
        <a:p>
          <a:endParaRPr lang="ru-RU" sz="1200"/>
        </a:p>
      </dgm:t>
    </dgm:pt>
    <dgm:pt modelId="{561A8052-8290-4471-BF92-3F1E3F798F33}">
      <dgm:prSet phldrT="[Текст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Работа с графикой и анимацией.</a:t>
          </a:r>
          <a:endParaRPr lang="ru-RU" sz="1200" dirty="0"/>
        </a:p>
      </dgm:t>
    </dgm:pt>
    <dgm:pt modelId="{8B46A9DA-87C6-4B6D-945C-A6DB014B4C37}" type="parTrans" cxnId="{AFE0D780-0FD8-4A00-980B-93F545F4AB99}">
      <dgm:prSet/>
      <dgm:spPr/>
      <dgm:t>
        <a:bodyPr/>
        <a:lstStyle/>
        <a:p>
          <a:endParaRPr lang="ru-RU" sz="1200"/>
        </a:p>
      </dgm:t>
    </dgm:pt>
    <dgm:pt modelId="{97AD8DAB-1AD2-4F78-A64D-FBE6150ECFD1}" type="sibTrans" cxnId="{AFE0D780-0FD8-4A00-980B-93F545F4AB99}">
      <dgm:prSet/>
      <dgm:spPr/>
      <dgm:t>
        <a:bodyPr/>
        <a:lstStyle/>
        <a:p>
          <a:endParaRPr lang="ru-RU" sz="1200"/>
        </a:p>
      </dgm:t>
    </dgm:pt>
    <dgm:pt modelId="{5CFECBE4-41DA-4F64-A68B-49A3667AB0E7}">
      <dgm:prSet phldrT="[Текст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Подготовка к олимпиадам и конкурсам по программированию</a:t>
          </a:r>
          <a:r>
            <a:rPr lang="ru-RU" sz="1200" dirty="0">
              <a:effectLst/>
              <a:latin typeface="Times New Roman" panose="02020603050405020304" pitchFamily="18" charset="0"/>
              <a:ea typeface="Calibri" panose="020F0502020204030204" pitchFamily="34" charset="0"/>
            </a:rPr>
            <a:t>.</a:t>
          </a:r>
          <a:endParaRPr lang="ru-RU" sz="1200" dirty="0"/>
        </a:p>
      </dgm:t>
    </dgm:pt>
    <dgm:pt modelId="{4F0AB580-F0B8-4C37-8637-BE80CF10A054}" type="parTrans" cxnId="{841F0000-1975-4E87-99C6-904761F0115B}">
      <dgm:prSet/>
      <dgm:spPr/>
      <dgm:t>
        <a:bodyPr/>
        <a:lstStyle/>
        <a:p>
          <a:endParaRPr lang="ru-RU" sz="1200"/>
        </a:p>
      </dgm:t>
    </dgm:pt>
    <dgm:pt modelId="{AF50203A-AF6F-4D59-ADC0-A255F294CAC3}" type="sibTrans" cxnId="{841F0000-1975-4E87-99C6-904761F0115B}">
      <dgm:prSet/>
      <dgm:spPr/>
      <dgm:t>
        <a:bodyPr/>
        <a:lstStyle/>
        <a:p>
          <a:endParaRPr lang="ru-RU" sz="1200"/>
        </a:p>
      </dgm:t>
    </dgm:pt>
    <dgm:pt modelId="{D048E925-5958-4478-9B98-AC7F40144710}" type="pres">
      <dgm:prSet presAssocID="{E8B35CBC-1230-47B4-B388-7051D7F25500}" presName="linear" presStyleCnt="0">
        <dgm:presLayoutVars>
          <dgm:dir/>
          <dgm:animLvl val="lvl"/>
          <dgm:resizeHandles val="exact"/>
        </dgm:presLayoutVars>
      </dgm:prSet>
      <dgm:spPr/>
    </dgm:pt>
    <dgm:pt modelId="{79E3F964-3BF8-42CE-8FC4-CD8BE15F780A}" type="pres">
      <dgm:prSet presAssocID="{3DDEEA78-2632-4870-B6ED-ED29E47F6BF1}" presName="parentLin" presStyleCnt="0"/>
      <dgm:spPr/>
    </dgm:pt>
    <dgm:pt modelId="{83C30D1B-C841-472B-B226-69FF48F4B563}" type="pres">
      <dgm:prSet presAssocID="{3DDEEA78-2632-4870-B6ED-ED29E47F6BF1}" presName="parentLeftMargin" presStyleLbl="node1" presStyleIdx="0" presStyleCnt="7"/>
      <dgm:spPr/>
    </dgm:pt>
    <dgm:pt modelId="{C5B4ECE3-EDAE-42A7-B930-3DDBE53EEE2B}" type="pres">
      <dgm:prSet presAssocID="{3DDEEA78-2632-4870-B6ED-ED29E47F6BF1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7D4D67C-DCE4-4BE5-9F43-65D042750EDD}" type="pres">
      <dgm:prSet presAssocID="{3DDEEA78-2632-4870-B6ED-ED29E47F6BF1}" presName="negativeSpace" presStyleCnt="0"/>
      <dgm:spPr/>
    </dgm:pt>
    <dgm:pt modelId="{A468F961-FB5A-4360-90E8-29AE64A885C0}" type="pres">
      <dgm:prSet presAssocID="{3DDEEA78-2632-4870-B6ED-ED29E47F6BF1}" presName="childText" presStyleLbl="conFgAcc1" presStyleIdx="0" presStyleCnt="7" custLinFactNeighborX="891" custLinFactNeighborY="-767">
        <dgm:presLayoutVars>
          <dgm:bulletEnabled val="1"/>
        </dgm:presLayoutVars>
      </dgm:prSet>
      <dgm:spPr/>
    </dgm:pt>
    <dgm:pt modelId="{EF0353DC-2284-4981-B29B-F0AA93BD3BDC}" type="pres">
      <dgm:prSet presAssocID="{BD224C39-898E-4341-B2CE-0DBB279F8136}" presName="spaceBetweenRectangles" presStyleCnt="0"/>
      <dgm:spPr/>
    </dgm:pt>
    <dgm:pt modelId="{8E68C9AE-817A-4175-AFAE-47103247ADC4}" type="pres">
      <dgm:prSet presAssocID="{945BBFEF-206D-48DA-818C-B1F1A4E05235}" presName="parentLin" presStyleCnt="0"/>
      <dgm:spPr/>
    </dgm:pt>
    <dgm:pt modelId="{539A7C41-6605-4864-991A-9F139A701B47}" type="pres">
      <dgm:prSet presAssocID="{945BBFEF-206D-48DA-818C-B1F1A4E05235}" presName="parentLeftMargin" presStyleLbl="node1" presStyleIdx="0" presStyleCnt="7"/>
      <dgm:spPr/>
    </dgm:pt>
    <dgm:pt modelId="{09878FF1-BDBF-4974-B470-3E9F5A040464}" type="pres">
      <dgm:prSet presAssocID="{945BBFEF-206D-48DA-818C-B1F1A4E05235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E240C039-5F2B-4CAC-99DD-72FE4768A537}" type="pres">
      <dgm:prSet presAssocID="{945BBFEF-206D-48DA-818C-B1F1A4E05235}" presName="negativeSpace" presStyleCnt="0"/>
      <dgm:spPr/>
    </dgm:pt>
    <dgm:pt modelId="{196A1391-17D1-42D1-9BA4-17A82528162D}" type="pres">
      <dgm:prSet presAssocID="{945BBFEF-206D-48DA-818C-B1F1A4E05235}" presName="childText" presStyleLbl="conFgAcc1" presStyleIdx="1" presStyleCnt="7">
        <dgm:presLayoutVars>
          <dgm:bulletEnabled val="1"/>
        </dgm:presLayoutVars>
      </dgm:prSet>
      <dgm:spPr/>
    </dgm:pt>
    <dgm:pt modelId="{D112E264-6826-49CF-B03F-CE5A7EB8D161}" type="pres">
      <dgm:prSet presAssocID="{125EC69A-881D-4F59-B21A-DAC247A65E29}" presName="spaceBetweenRectangles" presStyleCnt="0"/>
      <dgm:spPr/>
    </dgm:pt>
    <dgm:pt modelId="{E35C854A-AC9A-46BD-AB1C-02898C623F59}" type="pres">
      <dgm:prSet presAssocID="{BFE9841B-055B-4FD5-835A-0F4E4FC9B719}" presName="parentLin" presStyleCnt="0"/>
      <dgm:spPr/>
    </dgm:pt>
    <dgm:pt modelId="{07A34A79-2E61-4DFB-A71B-A0F20F306099}" type="pres">
      <dgm:prSet presAssocID="{BFE9841B-055B-4FD5-835A-0F4E4FC9B719}" presName="parentLeftMargin" presStyleLbl="node1" presStyleIdx="1" presStyleCnt="7"/>
      <dgm:spPr/>
    </dgm:pt>
    <dgm:pt modelId="{2D51CC74-45D2-4242-A961-E41EEB39815C}" type="pres">
      <dgm:prSet presAssocID="{BFE9841B-055B-4FD5-835A-0F4E4FC9B719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AB5AEAB0-88FB-462F-83F7-CDA8D2C4CAFF}" type="pres">
      <dgm:prSet presAssocID="{BFE9841B-055B-4FD5-835A-0F4E4FC9B719}" presName="negativeSpace" presStyleCnt="0"/>
      <dgm:spPr/>
    </dgm:pt>
    <dgm:pt modelId="{3F074530-006D-4614-B26C-92E03E138CFB}" type="pres">
      <dgm:prSet presAssocID="{BFE9841B-055B-4FD5-835A-0F4E4FC9B719}" presName="childText" presStyleLbl="conFgAcc1" presStyleIdx="2" presStyleCnt="7">
        <dgm:presLayoutVars>
          <dgm:bulletEnabled val="1"/>
        </dgm:presLayoutVars>
      </dgm:prSet>
      <dgm:spPr/>
    </dgm:pt>
    <dgm:pt modelId="{14CFDE8D-A1B8-4E12-9E7F-99A27DA9510E}" type="pres">
      <dgm:prSet presAssocID="{9CCDC312-DCBF-4938-B338-540F4524DCF0}" presName="spaceBetweenRectangles" presStyleCnt="0"/>
      <dgm:spPr/>
    </dgm:pt>
    <dgm:pt modelId="{2E182868-C872-44DD-AB70-A669049F0C4C}" type="pres">
      <dgm:prSet presAssocID="{4FD6C239-3992-4E40-B654-737C8F3B6173}" presName="parentLin" presStyleCnt="0"/>
      <dgm:spPr/>
    </dgm:pt>
    <dgm:pt modelId="{38795ED0-939B-4E35-A78F-F55D51041F87}" type="pres">
      <dgm:prSet presAssocID="{4FD6C239-3992-4E40-B654-737C8F3B6173}" presName="parentLeftMargin" presStyleLbl="node1" presStyleIdx="2" presStyleCnt="7"/>
      <dgm:spPr/>
    </dgm:pt>
    <dgm:pt modelId="{909A0493-21FA-4E1E-8AC4-7B14664B9F63}" type="pres">
      <dgm:prSet presAssocID="{4FD6C239-3992-4E40-B654-737C8F3B6173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800867EB-228B-455D-9027-6C7D848067F2}" type="pres">
      <dgm:prSet presAssocID="{4FD6C239-3992-4E40-B654-737C8F3B6173}" presName="negativeSpace" presStyleCnt="0"/>
      <dgm:spPr/>
    </dgm:pt>
    <dgm:pt modelId="{403DBF8A-AD5C-422E-BDA0-96D1CECD9D88}" type="pres">
      <dgm:prSet presAssocID="{4FD6C239-3992-4E40-B654-737C8F3B6173}" presName="childText" presStyleLbl="conFgAcc1" presStyleIdx="3" presStyleCnt="7">
        <dgm:presLayoutVars>
          <dgm:bulletEnabled val="1"/>
        </dgm:presLayoutVars>
      </dgm:prSet>
      <dgm:spPr/>
    </dgm:pt>
    <dgm:pt modelId="{3AD837D6-0C3F-4FB2-AE35-E0044FB14DE9}" type="pres">
      <dgm:prSet presAssocID="{FC071911-33F8-468B-AD93-1CC3E3880FEF}" presName="spaceBetweenRectangles" presStyleCnt="0"/>
      <dgm:spPr/>
    </dgm:pt>
    <dgm:pt modelId="{D3B4DD93-D6CA-4EBE-83E3-4B5A675F707C}" type="pres">
      <dgm:prSet presAssocID="{4F078D5E-B71B-492C-BF85-D64BE4D5B102}" presName="parentLin" presStyleCnt="0"/>
      <dgm:spPr/>
    </dgm:pt>
    <dgm:pt modelId="{302953C7-B3BA-435E-80C2-25E1499EB6F5}" type="pres">
      <dgm:prSet presAssocID="{4F078D5E-B71B-492C-BF85-D64BE4D5B102}" presName="parentLeftMargin" presStyleLbl="node1" presStyleIdx="3" presStyleCnt="7"/>
      <dgm:spPr/>
    </dgm:pt>
    <dgm:pt modelId="{04AE21A9-E4CD-4F5A-8771-F6659B9B9A8E}" type="pres">
      <dgm:prSet presAssocID="{4F078D5E-B71B-492C-BF85-D64BE4D5B102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B908A2AA-D4A0-41AF-8753-758C8D986587}" type="pres">
      <dgm:prSet presAssocID="{4F078D5E-B71B-492C-BF85-D64BE4D5B102}" presName="negativeSpace" presStyleCnt="0"/>
      <dgm:spPr/>
    </dgm:pt>
    <dgm:pt modelId="{C4997B89-ED4C-40F5-9518-15F25C46738D}" type="pres">
      <dgm:prSet presAssocID="{4F078D5E-B71B-492C-BF85-D64BE4D5B102}" presName="childText" presStyleLbl="conFgAcc1" presStyleIdx="4" presStyleCnt="7">
        <dgm:presLayoutVars>
          <dgm:bulletEnabled val="1"/>
        </dgm:presLayoutVars>
      </dgm:prSet>
      <dgm:spPr/>
    </dgm:pt>
    <dgm:pt modelId="{A5E61231-0E2A-4346-8C81-C442F4D873F4}" type="pres">
      <dgm:prSet presAssocID="{6255DB12-A884-47E1-89C6-A9E6308117F0}" presName="spaceBetweenRectangles" presStyleCnt="0"/>
      <dgm:spPr/>
    </dgm:pt>
    <dgm:pt modelId="{D907396C-429D-4E0D-AEA5-692D58B5667A}" type="pres">
      <dgm:prSet presAssocID="{561A8052-8290-4471-BF92-3F1E3F798F33}" presName="parentLin" presStyleCnt="0"/>
      <dgm:spPr/>
    </dgm:pt>
    <dgm:pt modelId="{F70732EE-58F3-4FC6-A576-8CB75E2B3AC7}" type="pres">
      <dgm:prSet presAssocID="{561A8052-8290-4471-BF92-3F1E3F798F33}" presName="parentLeftMargin" presStyleLbl="node1" presStyleIdx="4" presStyleCnt="7"/>
      <dgm:spPr/>
    </dgm:pt>
    <dgm:pt modelId="{6C03994D-A122-4EF9-B3E9-6BEC88012EA2}" type="pres">
      <dgm:prSet presAssocID="{561A8052-8290-4471-BF92-3F1E3F798F33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131B5A43-2064-492C-841B-1749460B4EC4}" type="pres">
      <dgm:prSet presAssocID="{561A8052-8290-4471-BF92-3F1E3F798F33}" presName="negativeSpace" presStyleCnt="0"/>
      <dgm:spPr/>
    </dgm:pt>
    <dgm:pt modelId="{D3EA9B5C-108E-4BEE-B93B-971F40CCAF4A}" type="pres">
      <dgm:prSet presAssocID="{561A8052-8290-4471-BF92-3F1E3F798F33}" presName="childText" presStyleLbl="conFgAcc1" presStyleIdx="5" presStyleCnt="7">
        <dgm:presLayoutVars>
          <dgm:bulletEnabled val="1"/>
        </dgm:presLayoutVars>
      </dgm:prSet>
      <dgm:spPr/>
    </dgm:pt>
    <dgm:pt modelId="{D355CEF5-8392-46AC-86E8-DBA8AD065309}" type="pres">
      <dgm:prSet presAssocID="{97AD8DAB-1AD2-4F78-A64D-FBE6150ECFD1}" presName="spaceBetweenRectangles" presStyleCnt="0"/>
      <dgm:spPr/>
    </dgm:pt>
    <dgm:pt modelId="{664C6E55-2C73-43E1-9712-1FF982782B11}" type="pres">
      <dgm:prSet presAssocID="{5CFECBE4-41DA-4F64-A68B-49A3667AB0E7}" presName="parentLin" presStyleCnt="0"/>
      <dgm:spPr/>
    </dgm:pt>
    <dgm:pt modelId="{5BBDEB77-29B2-4218-85F7-BD53BD113C88}" type="pres">
      <dgm:prSet presAssocID="{5CFECBE4-41DA-4F64-A68B-49A3667AB0E7}" presName="parentLeftMargin" presStyleLbl="node1" presStyleIdx="5" presStyleCnt="7"/>
      <dgm:spPr/>
    </dgm:pt>
    <dgm:pt modelId="{E145F5CD-4F06-4611-9C92-1546403B7666}" type="pres">
      <dgm:prSet presAssocID="{5CFECBE4-41DA-4F64-A68B-49A3667AB0E7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16E3E353-F268-4199-8A32-3332A3C05A92}" type="pres">
      <dgm:prSet presAssocID="{5CFECBE4-41DA-4F64-A68B-49A3667AB0E7}" presName="negativeSpace" presStyleCnt="0"/>
      <dgm:spPr/>
    </dgm:pt>
    <dgm:pt modelId="{EABA1B22-9D7A-49B7-AB24-F3D33FA34358}" type="pres">
      <dgm:prSet presAssocID="{5CFECBE4-41DA-4F64-A68B-49A3667AB0E7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841F0000-1975-4E87-99C6-904761F0115B}" srcId="{E8B35CBC-1230-47B4-B388-7051D7F25500}" destId="{5CFECBE4-41DA-4F64-A68B-49A3667AB0E7}" srcOrd="6" destOrd="0" parTransId="{4F0AB580-F0B8-4C37-8637-BE80CF10A054}" sibTransId="{AF50203A-AF6F-4D59-ADC0-A255F294CAC3}"/>
    <dgm:cxn modelId="{2FE94C08-13C7-44C8-BB7C-9BD2B299FC4D}" srcId="{E8B35CBC-1230-47B4-B388-7051D7F25500}" destId="{945BBFEF-206D-48DA-818C-B1F1A4E05235}" srcOrd="1" destOrd="0" parTransId="{0D92690C-ACB9-4EE6-A6AB-F36695334F22}" sibTransId="{125EC69A-881D-4F59-B21A-DAC247A65E29}"/>
    <dgm:cxn modelId="{7E46F20E-935E-46FB-85FB-EC3FFC12FC06}" type="presOf" srcId="{E8B35CBC-1230-47B4-B388-7051D7F25500}" destId="{D048E925-5958-4478-9B98-AC7F40144710}" srcOrd="0" destOrd="0" presId="urn:microsoft.com/office/officeart/2005/8/layout/list1"/>
    <dgm:cxn modelId="{FECA3910-7945-4AE9-A075-083B6D19A7AA}" type="presOf" srcId="{945BBFEF-206D-48DA-818C-B1F1A4E05235}" destId="{539A7C41-6605-4864-991A-9F139A701B47}" srcOrd="0" destOrd="0" presId="urn:microsoft.com/office/officeart/2005/8/layout/list1"/>
    <dgm:cxn modelId="{8CF2AF1D-7D28-438F-A6B3-509FF3F347B8}" type="presOf" srcId="{561A8052-8290-4471-BF92-3F1E3F798F33}" destId="{F70732EE-58F3-4FC6-A576-8CB75E2B3AC7}" srcOrd="0" destOrd="0" presId="urn:microsoft.com/office/officeart/2005/8/layout/list1"/>
    <dgm:cxn modelId="{C2C42438-1CC8-4559-AE41-C2A1BE6CDB09}" srcId="{E8B35CBC-1230-47B4-B388-7051D7F25500}" destId="{4F078D5E-B71B-492C-BF85-D64BE4D5B102}" srcOrd="4" destOrd="0" parTransId="{64DAC007-ECDC-4BD2-B0C5-04750C2DD01B}" sibTransId="{6255DB12-A884-47E1-89C6-A9E6308117F0}"/>
    <dgm:cxn modelId="{2498045B-7F67-405C-BB14-985AC12E0745}" type="presOf" srcId="{4FD6C239-3992-4E40-B654-737C8F3B6173}" destId="{909A0493-21FA-4E1E-8AC4-7B14664B9F63}" srcOrd="1" destOrd="0" presId="urn:microsoft.com/office/officeart/2005/8/layout/list1"/>
    <dgm:cxn modelId="{79B38B42-35A7-4573-8D1E-6166723E811F}" type="presOf" srcId="{BFE9841B-055B-4FD5-835A-0F4E4FC9B719}" destId="{2D51CC74-45D2-4242-A961-E41EEB39815C}" srcOrd="1" destOrd="0" presId="urn:microsoft.com/office/officeart/2005/8/layout/list1"/>
    <dgm:cxn modelId="{F2AA2363-15D7-4C58-B1C5-849363BB175D}" srcId="{E8B35CBC-1230-47B4-B388-7051D7F25500}" destId="{4FD6C239-3992-4E40-B654-737C8F3B6173}" srcOrd="3" destOrd="0" parTransId="{B6B7B517-6975-423E-B690-AE92F946A4C6}" sibTransId="{FC071911-33F8-468B-AD93-1CC3E3880FEF}"/>
    <dgm:cxn modelId="{55268466-F8A5-4C7F-8E87-BBB1AF902329}" type="presOf" srcId="{945BBFEF-206D-48DA-818C-B1F1A4E05235}" destId="{09878FF1-BDBF-4974-B470-3E9F5A040464}" srcOrd="1" destOrd="0" presId="urn:microsoft.com/office/officeart/2005/8/layout/list1"/>
    <dgm:cxn modelId="{C15F7F69-28D8-4DF6-B584-6F995817D2E5}" type="presOf" srcId="{4F078D5E-B71B-492C-BF85-D64BE4D5B102}" destId="{04AE21A9-E4CD-4F5A-8771-F6659B9B9A8E}" srcOrd="1" destOrd="0" presId="urn:microsoft.com/office/officeart/2005/8/layout/list1"/>
    <dgm:cxn modelId="{AFE0D780-0FD8-4A00-980B-93F545F4AB99}" srcId="{E8B35CBC-1230-47B4-B388-7051D7F25500}" destId="{561A8052-8290-4471-BF92-3F1E3F798F33}" srcOrd="5" destOrd="0" parTransId="{8B46A9DA-87C6-4B6D-945C-A6DB014B4C37}" sibTransId="{97AD8DAB-1AD2-4F78-A64D-FBE6150ECFD1}"/>
    <dgm:cxn modelId="{A38E3887-E5B4-41E0-8454-9BAE62826EC0}" type="presOf" srcId="{3DDEEA78-2632-4870-B6ED-ED29E47F6BF1}" destId="{C5B4ECE3-EDAE-42A7-B930-3DDBE53EEE2B}" srcOrd="1" destOrd="0" presId="urn:microsoft.com/office/officeart/2005/8/layout/list1"/>
    <dgm:cxn modelId="{D31E0A88-BE7F-48F9-B7BF-0D9B977C17B7}" type="presOf" srcId="{3DDEEA78-2632-4870-B6ED-ED29E47F6BF1}" destId="{83C30D1B-C841-472B-B226-69FF48F4B563}" srcOrd="0" destOrd="0" presId="urn:microsoft.com/office/officeart/2005/8/layout/list1"/>
    <dgm:cxn modelId="{11CFA08B-73B0-4085-AA43-25C3C2FD0681}" type="presOf" srcId="{BFE9841B-055B-4FD5-835A-0F4E4FC9B719}" destId="{07A34A79-2E61-4DFB-A71B-A0F20F306099}" srcOrd="0" destOrd="0" presId="urn:microsoft.com/office/officeart/2005/8/layout/list1"/>
    <dgm:cxn modelId="{4582D7AA-2700-4D68-BC39-021B55B4385B}" type="presOf" srcId="{561A8052-8290-4471-BF92-3F1E3F798F33}" destId="{6C03994D-A122-4EF9-B3E9-6BEC88012EA2}" srcOrd="1" destOrd="0" presId="urn:microsoft.com/office/officeart/2005/8/layout/list1"/>
    <dgm:cxn modelId="{ACFD30AC-5B51-46BF-8F92-D22957875492}" srcId="{E8B35CBC-1230-47B4-B388-7051D7F25500}" destId="{3DDEEA78-2632-4870-B6ED-ED29E47F6BF1}" srcOrd="0" destOrd="0" parTransId="{8F0EE28C-1627-45DC-9BE3-EE930BB26C45}" sibTransId="{BD224C39-898E-4341-B2CE-0DBB279F8136}"/>
    <dgm:cxn modelId="{1BE416BE-FBA0-48EF-BD29-34353A8D8A08}" srcId="{E8B35CBC-1230-47B4-B388-7051D7F25500}" destId="{BFE9841B-055B-4FD5-835A-0F4E4FC9B719}" srcOrd="2" destOrd="0" parTransId="{9AC36F20-4F1D-48ED-A471-888E8DCA1394}" sibTransId="{9CCDC312-DCBF-4938-B338-540F4524DCF0}"/>
    <dgm:cxn modelId="{750140C3-372D-4026-B2E9-E871883B2F92}" type="presOf" srcId="{5CFECBE4-41DA-4F64-A68B-49A3667AB0E7}" destId="{E145F5CD-4F06-4611-9C92-1546403B7666}" srcOrd="1" destOrd="0" presId="urn:microsoft.com/office/officeart/2005/8/layout/list1"/>
    <dgm:cxn modelId="{AE8998C3-7AC6-4DF2-9F00-6BFC18D25E8D}" type="presOf" srcId="{4FD6C239-3992-4E40-B654-737C8F3B6173}" destId="{38795ED0-939B-4E35-A78F-F55D51041F87}" srcOrd="0" destOrd="0" presId="urn:microsoft.com/office/officeart/2005/8/layout/list1"/>
    <dgm:cxn modelId="{7ECEDCC3-4063-4403-8BAD-23ABD40447E2}" type="presOf" srcId="{4F078D5E-B71B-492C-BF85-D64BE4D5B102}" destId="{302953C7-B3BA-435E-80C2-25E1499EB6F5}" srcOrd="0" destOrd="0" presId="urn:microsoft.com/office/officeart/2005/8/layout/list1"/>
    <dgm:cxn modelId="{BCAA0FEF-4A41-46A8-8222-BB4B9C8EE7EC}" type="presOf" srcId="{5CFECBE4-41DA-4F64-A68B-49A3667AB0E7}" destId="{5BBDEB77-29B2-4218-85F7-BD53BD113C88}" srcOrd="0" destOrd="0" presId="urn:microsoft.com/office/officeart/2005/8/layout/list1"/>
    <dgm:cxn modelId="{1FD3FE48-DD9E-4A79-9576-5476B001EAF3}" type="presParOf" srcId="{D048E925-5958-4478-9B98-AC7F40144710}" destId="{79E3F964-3BF8-42CE-8FC4-CD8BE15F780A}" srcOrd="0" destOrd="0" presId="urn:microsoft.com/office/officeart/2005/8/layout/list1"/>
    <dgm:cxn modelId="{A188C319-333A-49BA-B637-EC66D90930CB}" type="presParOf" srcId="{79E3F964-3BF8-42CE-8FC4-CD8BE15F780A}" destId="{83C30D1B-C841-472B-B226-69FF48F4B563}" srcOrd="0" destOrd="0" presId="urn:microsoft.com/office/officeart/2005/8/layout/list1"/>
    <dgm:cxn modelId="{9FA2CF94-6DB2-4A51-9168-90DE3A3E005A}" type="presParOf" srcId="{79E3F964-3BF8-42CE-8FC4-CD8BE15F780A}" destId="{C5B4ECE3-EDAE-42A7-B930-3DDBE53EEE2B}" srcOrd="1" destOrd="0" presId="urn:microsoft.com/office/officeart/2005/8/layout/list1"/>
    <dgm:cxn modelId="{746A9430-10A6-4B2A-AD84-D1F3316C5018}" type="presParOf" srcId="{D048E925-5958-4478-9B98-AC7F40144710}" destId="{F7D4D67C-DCE4-4BE5-9F43-65D042750EDD}" srcOrd="1" destOrd="0" presId="urn:microsoft.com/office/officeart/2005/8/layout/list1"/>
    <dgm:cxn modelId="{E3788AB9-51C4-4E64-8B21-F95C5487DC96}" type="presParOf" srcId="{D048E925-5958-4478-9B98-AC7F40144710}" destId="{A468F961-FB5A-4360-90E8-29AE64A885C0}" srcOrd="2" destOrd="0" presId="urn:microsoft.com/office/officeart/2005/8/layout/list1"/>
    <dgm:cxn modelId="{6522A185-5DE6-4C8F-86BC-99F6A72CF4BA}" type="presParOf" srcId="{D048E925-5958-4478-9B98-AC7F40144710}" destId="{EF0353DC-2284-4981-B29B-F0AA93BD3BDC}" srcOrd="3" destOrd="0" presId="urn:microsoft.com/office/officeart/2005/8/layout/list1"/>
    <dgm:cxn modelId="{833C1AEF-4377-4A68-80B7-F3E00EB0B008}" type="presParOf" srcId="{D048E925-5958-4478-9B98-AC7F40144710}" destId="{8E68C9AE-817A-4175-AFAE-47103247ADC4}" srcOrd="4" destOrd="0" presId="urn:microsoft.com/office/officeart/2005/8/layout/list1"/>
    <dgm:cxn modelId="{A62B0B56-31F4-417E-A4E0-8155A1F6FD5C}" type="presParOf" srcId="{8E68C9AE-817A-4175-AFAE-47103247ADC4}" destId="{539A7C41-6605-4864-991A-9F139A701B47}" srcOrd="0" destOrd="0" presId="urn:microsoft.com/office/officeart/2005/8/layout/list1"/>
    <dgm:cxn modelId="{5C8838E5-6CD2-47CB-AEAD-E5EF7F077F98}" type="presParOf" srcId="{8E68C9AE-817A-4175-AFAE-47103247ADC4}" destId="{09878FF1-BDBF-4974-B470-3E9F5A040464}" srcOrd="1" destOrd="0" presId="urn:microsoft.com/office/officeart/2005/8/layout/list1"/>
    <dgm:cxn modelId="{ECDED7BE-4FB0-49D1-A7AD-9D3FD1FB7503}" type="presParOf" srcId="{D048E925-5958-4478-9B98-AC7F40144710}" destId="{E240C039-5F2B-4CAC-99DD-72FE4768A537}" srcOrd="5" destOrd="0" presId="urn:microsoft.com/office/officeart/2005/8/layout/list1"/>
    <dgm:cxn modelId="{C6D2B03A-CE7E-4C23-9765-22F8F9FCD748}" type="presParOf" srcId="{D048E925-5958-4478-9B98-AC7F40144710}" destId="{196A1391-17D1-42D1-9BA4-17A82528162D}" srcOrd="6" destOrd="0" presId="urn:microsoft.com/office/officeart/2005/8/layout/list1"/>
    <dgm:cxn modelId="{92B464E8-136A-4B7E-837F-AC2BBCBFBA22}" type="presParOf" srcId="{D048E925-5958-4478-9B98-AC7F40144710}" destId="{D112E264-6826-49CF-B03F-CE5A7EB8D161}" srcOrd="7" destOrd="0" presId="urn:microsoft.com/office/officeart/2005/8/layout/list1"/>
    <dgm:cxn modelId="{E67FD60D-A59F-4C36-84C6-19CEC607FE6B}" type="presParOf" srcId="{D048E925-5958-4478-9B98-AC7F40144710}" destId="{E35C854A-AC9A-46BD-AB1C-02898C623F59}" srcOrd="8" destOrd="0" presId="urn:microsoft.com/office/officeart/2005/8/layout/list1"/>
    <dgm:cxn modelId="{8E821509-DE70-48DA-B0BE-F90FB1B937FF}" type="presParOf" srcId="{E35C854A-AC9A-46BD-AB1C-02898C623F59}" destId="{07A34A79-2E61-4DFB-A71B-A0F20F306099}" srcOrd="0" destOrd="0" presId="urn:microsoft.com/office/officeart/2005/8/layout/list1"/>
    <dgm:cxn modelId="{1273700B-C10D-4890-8CBB-44D9A6E1E48D}" type="presParOf" srcId="{E35C854A-AC9A-46BD-AB1C-02898C623F59}" destId="{2D51CC74-45D2-4242-A961-E41EEB39815C}" srcOrd="1" destOrd="0" presId="urn:microsoft.com/office/officeart/2005/8/layout/list1"/>
    <dgm:cxn modelId="{A6DD8B6E-229A-491D-878A-A2C21FDD8E60}" type="presParOf" srcId="{D048E925-5958-4478-9B98-AC7F40144710}" destId="{AB5AEAB0-88FB-462F-83F7-CDA8D2C4CAFF}" srcOrd="9" destOrd="0" presId="urn:microsoft.com/office/officeart/2005/8/layout/list1"/>
    <dgm:cxn modelId="{2D5B50C7-BFED-49F3-99F9-01BF2D8E889F}" type="presParOf" srcId="{D048E925-5958-4478-9B98-AC7F40144710}" destId="{3F074530-006D-4614-B26C-92E03E138CFB}" srcOrd="10" destOrd="0" presId="urn:microsoft.com/office/officeart/2005/8/layout/list1"/>
    <dgm:cxn modelId="{3DC62CA6-53D6-4E05-AC8E-D98ABE346942}" type="presParOf" srcId="{D048E925-5958-4478-9B98-AC7F40144710}" destId="{14CFDE8D-A1B8-4E12-9E7F-99A27DA9510E}" srcOrd="11" destOrd="0" presId="urn:microsoft.com/office/officeart/2005/8/layout/list1"/>
    <dgm:cxn modelId="{1B1D7F1F-5CAA-4218-AB63-ACD709059248}" type="presParOf" srcId="{D048E925-5958-4478-9B98-AC7F40144710}" destId="{2E182868-C872-44DD-AB70-A669049F0C4C}" srcOrd="12" destOrd="0" presId="urn:microsoft.com/office/officeart/2005/8/layout/list1"/>
    <dgm:cxn modelId="{DB3E41B2-073E-42C5-8104-03F2679BF79C}" type="presParOf" srcId="{2E182868-C872-44DD-AB70-A669049F0C4C}" destId="{38795ED0-939B-4E35-A78F-F55D51041F87}" srcOrd="0" destOrd="0" presId="urn:microsoft.com/office/officeart/2005/8/layout/list1"/>
    <dgm:cxn modelId="{2335B587-C4EB-4286-A3EF-309942F4FD62}" type="presParOf" srcId="{2E182868-C872-44DD-AB70-A669049F0C4C}" destId="{909A0493-21FA-4E1E-8AC4-7B14664B9F63}" srcOrd="1" destOrd="0" presId="urn:microsoft.com/office/officeart/2005/8/layout/list1"/>
    <dgm:cxn modelId="{ACBC2177-9052-4CCD-9BA6-BAE97863D6F9}" type="presParOf" srcId="{D048E925-5958-4478-9B98-AC7F40144710}" destId="{800867EB-228B-455D-9027-6C7D848067F2}" srcOrd="13" destOrd="0" presId="urn:microsoft.com/office/officeart/2005/8/layout/list1"/>
    <dgm:cxn modelId="{153A1ABA-DD6B-489B-8A05-B33F373A9645}" type="presParOf" srcId="{D048E925-5958-4478-9B98-AC7F40144710}" destId="{403DBF8A-AD5C-422E-BDA0-96D1CECD9D88}" srcOrd="14" destOrd="0" presId="urn:microsoft.com/office/officeart/2005/8/layout/list1"/>
    <dgm:cxn modelId="{63FAD08F-07BD-4C50-BDE9-45ACB5662D7B}" type="presParOf" srcId="{D048E925-5958-4478-9B98-AC7F40144710}" destId="{3AD837D6-0C3F-4FB2-AE35-E0044FB14DE9}" srcOrd="15" destOrd="0" presId="urn:microsoft.com/office/officeart/2005/8/layout/list1"/>
    <dgm:cxn modelId="{C4D8E443-8A05-4781-895C-9D346C0EEA88}" type="presParOf" srcId="{D048E925-5958-4478-9B98-AC7F40144710}" destId="{D3B4DD93-D6CA-4EBE-83E3-4B5A675F707C}" srcOrd="16" destOrd="0" presId="urn:microsoft.com/office/officeart/2005/8/layout/list1"/>
    <dgm:cxn modelId="{657A8135-F9F8-4B7A-ADEA-E14BE7089500}" type="presParOf" srcId="{D3B4DD93-D6CA-4EBE-83E3-4B5A675F707C}" destId="{302953C7-B3BA-435E-80C2-25E1499EB6F5}" srcOrd="0" destOrd="0" presId="urn:microsoft.com/office/officeart/2005/8/layout/list1"/>
    <dgm:cxn modelId="{BCF52F29-0742-4E33-9AD8-8C3A4124DB8A}" type="presParOf" srcId="{D3B4DD93-D6CA-4EBE-83E3-4B5A675F707C}" destId="{04AE21A9-E4CD-4F5A-8771-F6659B9B9A8E}" srcOrd="1" destOrd="0" presId="urn:microsoft.com/office/officeart/2005/8/layout/list1"/>
    <dgm:cxn modelId="{4E4D6D01-82BE-49E1-ADDB-6D52A3DE972B}" type="presParOf" srcId="{D048E925-5958-4478-9B98-AC7F40144710}" destId="{B908A2AA-D4A0-41AF-8753-758C8D986587}" srcOrd="17" destOrd="0" presId="urn:microsoft.com/office/officeart/2005/8/layout/list1"/>
    <dgm:cxn modelId="{7CA74D70-7B48-438C-83C6-675334941D0E}" type="presParOf" srcId="{D048E925-5958-4478-9B98-AC7F40144710}" destId="{C4997B89-ED4C-40F5-9518-15F25C46738D}" srcOrd="18" destOrd="0" presId="urn:microsoft.com/office/officeart/2005/8/layout/list1"/>
    <dgm:cxn modelId="{F3194858-7BB0-4741-BF8A-611AA3FC1828}" type="presParOf" srcId="{D048E925-5958-4478-9B98-AC7F40144710}" destId="{A5E61231-0E2A-4346-8C81-C442F4D873F4}" srcOrd="19" destOrd="0" presId="urn:microsoft.com/office/officeart/2005/8/layout/list1"/>
    <dgm:cxn modelId="{EEAAD59F-5E9C-4554-A28C-FE77D7A54594}" type="presParOf" srcId="{D048E925-5958-4478-9B98-AC7F40144710}" destId="{D907396C-429D-4E0D-AEA5-692D58B5667A}" srcOrd="20" destOrd="0" presId="urn:microsoft.com/office/officeart/2005/8/layout/list1"/>
    <dgm:cxn modelId="{B78892B6-2C3E-440E-93F5-58452AC59F00}" type="presParOf" srcId="{D907396C-429D-4E0D-AEA5-692D58B5667A}" destId="{F70732EE-58F3-4FC6-A576-8CB75E2B3AC7}" srcOrd="0" destOrd="0" presId="urn:microsoft.com/office/officeart/2005/8/layout/list1"/>
    <dgm:cxn modelId="{1FCA511F-6E4B-4134-AEB7-AF5CB11C5EB5}" type="presParOf" srcId="{D907396C-429D-4E0D-AEA5-692D58B5667A}" destId="{6C03994D-A122-4EF9-B3E9-6BEC88012EA2}" srcOrd="1" destOrd="0" presId="urn:microsoft.com/office/officeart/2005/8/layout/list1"/>
    <dgm:cxn modelId="{47827213-600E-475D-B68B-D43860248A97}" type="presParOf" srcId="{D048E925-5958-4478-9B98-AC7F40144710}" destId="{131B5A43-2064-492C-841B-1749460B4EC4}" srcOrd="21" destOrd="0" presId="urn:microsoft.com/office/officeart/2005/8/layout/list1"/>
    <dgm:cxn modelId="{7600259D-A67E-4A6C-A5CC-04E6851DEB88}" type="presParOf" srcId="{D048E925-5958-4478-9B98-AC7F40144710}" destId="{D3EA9B5C-108E-4BEE-B93B-971F40CCAF4A}" srcOrd="22" destOrd="0" presId="urn:microsoft.com/office/officeart/2005/8/layout/list1"/>
    <dgm:cxn modelId="{777471E7-2EA8-46A2-A2CB-71C67743EB21}" type="presParOf" srcId="{D048E925-5958-4478-9B98-AC7F40144710}" destId="{D355CEF5-8392-46AC-86E8-DBA8AD065309}" srcOrd="23" destOrd="0" presId="urn:microsoft.com/office/officeart/2005/8/layout/list1"/>
    <dgm:cxn modelId="{8B8DC044-6149-49D0-89F0-C7D8EF93D5C5}" type="presParOf" srcId="{D048E925-5958-4478-9B98-AC7F40144710}" destId="{664C6E55-2C73-43E1-9712-1FF982782B11}" srcOrd="24" destOrd="0" presId="urn:microsoft.com/office/officeart/2005/8/layout/list1"/>
    <dgm:cxn modelId="{25952A08-926E-4CAF-9D54-68CFF8AB6E3F}" type="presParOf" srcId="{664C6E55-2C73-43E1-9712-1FF982782B11}" destId="{5BBDEB77-29B2-4218-85F7-BD53BD113C88}" srcOrd="0" destOrd="0" presId="urn:microsoft.com/office/officeart/2005/8/layout/list1"/>
    <dgm:cxn modelId="{B32B97EB-A30B-4002-9A14-8B667B427E0A}" type="presParOf" srcId="{664C6E55-2C73-43E1-9712-1FF982782B11}" destId="{E145F5CD-4F06-4611-9C92-1546403B7666}" srcOrd="1" destOrd="0" presId="urn:microsoft.com/office/officeart/2005/8/layout/list1"/>
    <dgm:cxn modelId="{E1DAFF9B-597F-4371-8147-30AE01CA9894}" type="presParOf" srcId="{D048E925-5958-4478-9B98-AC7F40144710}" destId="{16E3E353-F268-4199-8A32-3332A3C05A92}" srcOrd="25" destOrd="0" presId="urn:microsoft.com/office/officeart/2005/8/layout/list1"/>
    <dgm:cxn modelId="{7A3D12B2-117A-413F-AB2D-9B3222F5A16B}" type="presParOf" srcId="{D048E925-5958-4478-9B98-AC7F40144710}" destId="{EABA1B22-9D7A-49B7-AB24-F3D33FA34358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C45367-4C5A-4BFF-973C-699CA905962D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31D4A3E-950C-45F9-9935-113ED4CFE651}">
      <dgm:prSet phldrT="[Текст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Проведение занятий по программированию и ИТ-направлениям для детей и подростков.</a:t>
          </a:r>
          <a:endParaRPr lang="ru-RU" sz="1400" dirty="0"/>
        </a:p>
      </dgm:t>
    </dgm:pt>
    <dgm:pt modelId="{C9CC91EF-B096-4FF0-982D-05BAFED010EB}" type="parTrans" cxnId="{4B6C5617-DA88-4EEE-BC78-3261090BED53}">
      <dgm:prSet/>
      <dgm:spPr/>
      <dgm:t>
        <a:bodyPr/>
        <a:lstStyle/>
        <a:p>
          <a:endParaRPr lang="ru-RU" sz="1400"/>
        </a:p>
      </dgm:t>
    </dgm:pt>
    <dgm:pt modelId="{FBFAD991-16EF-4FCC-9705-C5C4228C56E3}" type="sibTrans" cxnId="{4B6C5617-DA88-4EEE-BC78-3261090BED53}">
      <dgm:prSet/>
      <dgm:spPr/>
      <dgm:t>
        <a:bodyPr/>
        <a:lstStyle/>
        <a:p>
          <a:endParaRPr lang="ru-RU" sz="1400"/>
        </a:p>
      </dgm:t>
    </dgm:pt>
    <dgm:pt modelId="{32E7AF6E-6D6F-472C-A2F6-0D534E61E77C}">
      <dgm:prSet custT="1"/>
      <dgm:spPr/>
      <dgm:t>
        <a:bodyPr/>
        <a:lstStyle/>
        <a:p>
          <a:r>
            <a:rPr lang="ru-RU" sz="1400" dirty="0">
              <a:latin typeface="Times New Roman" panose="02020603050405020304" pitchFamily="18" charset="0"/>
              <a:ea typeface="Times New Roman" panose="02020603050405020304" pitchFamily="18" charset="0"/>
            </a:rPr>
            <a:t>Консультирование по вопросам ИТ</a:t>
          </a:r>
          <a:endParaRPr lang="ru-RU" sz="1400" dirty="0"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gm:t>
    </dgm:pt>
    <dgm:pt modelId="{E8D8220B-FC38-4E0D-8833-FA0B9A91E2B0}" type="parTrans" cxnId="{2D308EAB-553B-4C1B-BD58-886103D09A0E}">
      <dgm:prSet/>
      <dgm:spPr/>
      <dgm:t>
        <a:bodyPr/>
        <a:lstStyle/>
        <a:p>
          <a:endParaRPr lang="ru-RU" sz="1400"/>
        </a:p>
      </dgm:t>
    </dgm:pt>
    <dgm:pt modelId="{E3132CF3-D704-464A-9542-8248B6A0D9A8}" type="sibTrans" cxnId="{2D308EAB-553B-4C1B-BD58-886103D09A0E}">
      <dgm:prSet/>
      <dgm:spPr/>
      <dgm:t>
        <a:bodyPr/>
        <a:lstStyle/>
        <a:p>
          <a:endParaRPr lang="ru-RU" sz="1400"/>
        </a:p>
      </dgm:t>
    </dgm:pt>
    <dgm:pt modelId="{3988B0D7-9E9E-402A-9B6B-F85A77A70A5C}">
      <dgm:prSet custT="1"/>
      <dgm:spPr/>
      <dgm:t>
        <a:bodyPr/>
        <a:lstStyle/>
        <a:p>
          <a:r>
            <a:rPr lang="ru-RU" sz="14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Организация и проведение мастер-классов</a:t>
          </a:r>
          <a:endParaRPr lang="ru-RU" sz="1400" dirty="0"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gm:t>
    </dgm:pt>
    <dgm:pt modelId="{71C9C341-7D58-428B-A7CD-46147A122F92}" type="parTrans" cxnId="{9F46F875-90ED-4267-8D2F-9F45275A92B2}">
      <dgm:prSet/>
      <dgm:spPr/>
      <dgm:t>
        <a:bodyPr/>
        <a:lstStyle/>
        <a:p>
          <a:endParaRPr lang="ru-RU" sz="1400"/>
        </a:p>
      </dgm:t>
    </dgm:pt>
    <dgm:pt modelId="{37CDC28C-71B5-45CE-B942-5A99AE3F93A6}" type="sibTrans" cxnId="{9F46F875-90ED-4267-8D2F-9F45275A92B2}">
      <dgm:prSet/>
      <dgm:spPr/>
      <dgm:t>
        <a:bodyPr/>
        <a:lstStyle/>
        <a:p>
          <a:endParaRPr lang="ru-RU" sz="1400"/>
        </a:p>
      </dgm:t>
    </dgm:pt>
    <dgm:pt modelId="{E2A09692-815D-4AEA-A726-E6D02149B782}">
      <dgm:prSet custT="1"/>
      <dgm:spPr/>
      <dgm:t>
        <a:bodyPr/>
        <a:lstStyle/>
        <a:p>
          <a:r>
            <a: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Оказание помощи ученикам в решении возникающих вопросов и проблем.</a:t>
          </a:r>
        </a:p>
      </dgm:t>
    </dgm:pt>
    <dgm:pt modelId="{19B54B66-DF74-44BA-9902-04D634D47EED}" type="parTrans" cxnId="{2BDA62BA-22F3-4C99-B4A1-AA753475A286}">
      <dgm:prSet/>
      <dgm:spPr/>
      <dgm:t>
        <a:bodyPr/>
        <a:lstStyle/>
        <a:p>
          <a:endParaRPr lang="ru-RU" sz="1400"/>
        </a:p>
      </dgm:t>
    </dgm:pt>
    <dgm:pt modelId="{C435333E-E96B-4A1D-8288-CD868499E703}" type="sibTrans" cxnId="{2BDA62BA-22F3-4C99-B4A1-AA753475A286}">
      <dgm:prSet/>
      <dgm:spPr/>
      <dgm:t>
        <a:bodyPr/>
        <a:lstStyle/>
        <a:p>
          <a:endParaRPr lang="ru-RU" sz="1400"/>
        </a:p>
      </dgm:t>
    </dgm:pt>
    <dgm:pt modelId="{755E8411-7473-4CEC-9F2E-085A2F26D9A1}">
      <dgm:prSet/>
      <dgm:spPr/>
      <dgm:t>
        <a:bodyPr/>
        <a:lstStyle/>
        <a:p>
          <a:r>
            <a: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Проверка работоспособности ПО и их подготовка к обучающим программам, исправление технических неполадок</a:t>
          </a:r>
        </a:p>
      </dgm:t>
    </dgm:pt>
    <dgm:pt modelId="{7EF33D02-3383-4E56-8009-BC7266203BEE}" type="parTrans" cxnId="{6CA202E5-9BB2-458D-BAF1-7F65624384C8}">
      <dgm:prSet/>
      <dgm:spPr/>
      <dgm:t>
        <a:bodyPr/>
        <a:lstStyle/>
        <a:p>
          <a:endParaRPr lang="ru-RU"/>
        </a:p>
      </dgm:t>
    </dgm:pt>
    <dgm:pt modelId="{7F902024-5E2A-4755-8E16-E581ECD39D74}" type="sibTrans" cxnId="{6CA202E5-9BB2-458D-BAF1-7F65624384C8}">
      <dgm:prSet/>
      <dgm:spPr/>
      <dgm:t>
        <a:bodyPr/>
        <a:lstStyle/>
        <a:p>
          <a:endParaRPr lang="ru-RU"/>
        </a:p>
      </dgm:t>
    </dgm:pt>
    <dgm:pt modelId="{877F4E08-9CA7-4A4D-B1BC-BE76C6BE3977}" type="pres">
      <dgm:prSet presAssocID="{14C45367-4C5A-4BFF-973C-699CA905962D}" presName="linear" presStyleCnt="0">
        <dgm:presLayoutVars>
          <dgm:dir/>
          <dgm:animLvl val="lvl"/>
          <dgm:resizeHandles val="exact"/>
        </dgm:presLayoutVars>
      </dgm:prSet>
      <dgm:spPr/>
    </dgm:pt>
    <dgm:pt modelId="{DA211E73-49F9-4AD7-B36A-58E544597AD1}" type="pres">
      <dgm:prSet presAssocID="{B31D4A3E-950C-45F9-9935-113ED4CFE651}" presName="parentLin" presStyleCnt="0"/>
      <dgm:spPr/>
    </dgm:pt>
    <dgm:pt modelId="{0E1A136C-A071-4966-8569-C9042AA5C35E}" type="pres">
      <dgm:prSet presAssocID="{B31D4A3E-950C-45F9-9935-113ED4CFE651}" presName="parentLeftMargin" presStyleLbl="node1" presStyleIdx="0" presStyleCnt="5"/>
      <dgm:spPr/>
    </dgm:pt>
    <dgm:pt modelId="{50F60182-F8B2-4034-89B5-F774ED8D1435}" type="pres">
      <dgm:prSet presAssocID="{B31D4A3E-950C-45F9-9935-113ED4CFE65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DBBEDEF-6D79-4179-985B-A0B27544A932}" type="pres">
      <dgm:prSet presAssocID="{B31D4A3E-950C-45F9-9935-113ED4CFE651}" presName="negativeSpace" presStyleCnt="0"/>
      <dgm:spPr/>
    </dgm:pt>
    <dgm:pt modelId="{91A902A3-FEF2-4BD7-A11A-94B12CE94978}" type="pres">
      <dgm:prSet presAssocID="{B31D4A3E-950C-45F9-9935-113ED4CFE651}" presName="childText" presStyleLbl="conFgAcc1" presStyleIdx="0" presStyleCnt="5">
        <dgm:presLayoutVars>
          <dgm:bulletEnabled val="1"/>
        </dgm:presLayoutVars>
      </dgm:prSet>
      <dgm:spPr/>
    </dgm:pt>
    <dgm:pt modelId="{B0BD0A7B-EB99-4A0E-9278-FAC65AFB8BEE}" type="pres">
      <dgm:prSet presAssocID="{FBFAD991-16EF-4FCC-9705-C5C4228C56E3}" presName="spaceBetweenRectangles" presStyleCnt="0"/>
      <dgm:spPr/>
    </dgm:pt>
    <dgm:pt modelId="{B3F0019D-5E37-42C4-A422-58FB19643505}" type="pres">
      <dgm:prSet presAssocID="{32E7AF6E-6D6F-472C-A2F6-0D534E61E77C}" presName="parentLin" presStyleCnt="0"/>
      <dgm:spPr/>
    </dgm:pt>
    <dgm:pt modelId="{F6A31260-2A80-433D-9803-136B5BDE5D26}" type="pres">
      <dgm:prSet presAssocID="{32E7AF6E-6D6F-472C-A2F6-0D534E61E77C}" presName="parentLeftMargin" presStyleLbl="node1" presStyleIdx="0" presStyleCnt="5"/>
      <dgm:spPr/>
    </dgm:pt>
    <dgm:pt modelId="{DCDA02D9-27D8-4CE5-8B0E-94E5CBF307AC}" type="pres">
      <dgm:prSet presAssocID="{32E7AF6E-6D6F-472C-A2F6-0D534E61E77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2A82A76-3497-47AF-BFD4-12BBCC500F3B}" type="pres">
      <dgm:prSet presAssocID="{32E7AF6E-6D6F-472C-A2F6-0D534E61E77C}" presName="negativeSpace" presStyleCnt="0"/>
      <dgm:spPr/>
    </dgm:pt>
    <dgm:pt modelId="{4ACDE38C-85E6-47C2-9888-611C01453A16}" type="pres">
      <dgm:prSet presAssocID="{32E7AF6E-6D6F-472C-A2F6-0D534E61E77C}" presName="childText" presStyleLbl="conFgAcc1" presStyleIdx="1" presStyleCnt="5">
        <dgm:presLayoutVars>
          <dgm:bulletEnabled val="1"/>
        </dgm:presLayoutVars>
      </dgm:prSet>
      <dgm:spPr/>
    </dgm:pt>
    <dgm:pt modelId="{AD133CF1-8872-4EFB-B2B6-5D997D477957}" type="pres">
      <dgm:prSet presAssocID="{E3132CF3-D704-464A-9542-8248B6A0D9A8}" presName="spaceBetweenRectangles" presStyleCnt="0"/>
      <dgm:spPr/>
    </dgm:pt>
    <dgm:pt modelId="{3FB2814D-8700-444C-9541-5147144EB0B9}" type="pres">
      <dgm:prSet presAssocID="{3988B0D7-9E9E-402A-9B6B-F85A77A70A5C}" presName="parentLin" presStyleCnt="0"/>
      <dgm:spPr/>
    </dgm:pt>
    <dgm:pt modelId="{683F6294-966B-4F5E-BCBC-C7D4D1B197AE}" type="pres">
      <dgm:prSet presAssocID="{3988B0D7-9E9E-402A-9B6B-F85A77A70A5C}" presName="parentLeftMargin" presStyleLbl="node1" presStyleIdx="1" presStyleCnt="5"/>
      <dgm:spPr/>
    </dgm:pt>
    <dgm:pt modelId="{16ED686E-AC38-48CE-A30E-E98B1BCF840A}" type="pres">
      <dgm:prSet presAssocID="{3988B0D7-9E9E-402A-9B6B-F85A77A70A5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D5EEC9D-759B-4312-859C-DE57EFB9ADC8}" type="pres">
      <dgm:prSet presAssocID="{3988B0D7-9E9E-402A-9B6B-F85A77A70A5C}" presName="negativeSpace" presStyleCnt="0"/>
      <dgm:spPr/>
    </dgm:pt>
    <dgm:pt modelId="{0F0B7E6F-AB09-48F6-9D8D-CB8442ACE5D3}" type="pres">
      <dgm:prSet presAssocID="{3988B0D7-9E9E-402A-9B6B-F85A77A70A5C}" presName="childText" presStyleLbl="conFgAcc1" presStyleIdx="2" presStyleCnt="5">
        <dgm:presLayoutVars>
          <dgm:bulletEnabled val="1"/>
        </dgm:presLayoutVars>
      </dgm:prSet>
      <dgm:spPr/>
    </dgm:pt>
    <dgm:pt modelId="{200A97E5-7B03-45E1-8137-B272E8EC2C1A}" type="pres">
      <dgm:prSet presAssocID="{37CDC28C-71B5-45CE-B942-5A99AE3F93A6}" presName="spaceBetweenRectangles" presStyleCnt="0"/>
      <dgm:spPr/>
    </dgm:pt>
    <dgm:pt modelId="{AB603D8E-222F-4E47-9F76-A3E41234184D}" type="pres">
      <dgm:prSet presAssocID="{E2A09692-815D-4AEA-A726-E6D02149B782}" presName="parentLin" presStyleCnt="0"/>
      <dgm:spPr/>
    </dgm:pt>
    <dgm:pt modelId="{AAEB3D96-670D-4770-811D-5606D351993E}" type="pres">
      <dgm:prSet presAssocID="{E2A09692-815D-4AEA-A726-E6D02149B782}" presName="parentLeftMargin" presStyleLbl="node1" presStyleIdx="2" presStyleCnt="5"/>
      <dgm:spPr/>
    </dgm:pt>
    <dgm:pt modelId="{1EB19E5A-F7D2-41AB-8CFF-88120D9EAC5F}" type="pres">
      <dgm:prSet presAssocID="{E2A09692-815D-4AEA-A726-E6D02149B78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BA68663-7857-4051-88BF-3428348DDCB2}" type="pres">
      <dgm:prSet presAssocID="{E2A09692-815D-4AEA-A726-E6D02149B782}" presName="negativeSpace" presStyleCnt="0"/>
      <dgm:spPr/>
    </dgm:pt>
    <dgm:pt modelId="{8D29A726-BA28-48F3-804E-1192EE1D8F67}" type="pres">
      <dgm:prSet presAssocID="{E2A09692-815D-4AEA-A726-E6D02149B782}" presName="childText" presStyleLbl="conFgAcc1" presStyleIdx="3" presStyleCnt="5">
        <dgm:presLayoutVars>
          <dgm:bulletEnabled val="1"/>
        </dgm:presLayoutVars>
      </dgm:prSet>
      <dgm:spPr/>
    </dgm:pt>
    <dgm:pt modelId="{6F98D5F5-7029-4F29-AFC3-D53454CE2D42}" type="pres">
      <dgm:prSet presAssocID="{C435333E-E96B-4A1D-8288-CD868499E703}" presName="spaceBetweenRectangles" presStyleCnt="0"/>
      <dgm:spPr/>
    </dgm:pt>
    <dgm:pt modelId="{FBAD509C-992B-4CA7-AFDA-F9276E947714}" type="pres">
      <dgm:prSet presAssocID="{755E8411-7473-4CEC-9F2E-085A2F26D9A1}" presName="parentLin" presStyleCnt="0"/>
      <dgm:spPr/>
    </dgm:pt>
    <dgm:pt modelId="{3BB63287-234B-405D-99EB-D61AC599C180}" type="pres">
      <dgm:prSet presAssocID="{755E8411-7473-4CEC-9F2E-085A2F26D9A1}" presName="parentLeftMargin" presStyleLbl="node1" presStyleIdx="3" presStyleCnt="5"/>
      <dgm:spPr/>
    </dgm:pt>
    <dgm:pt modelId="{685BD9B1-33A8-414D-9A51-985E4DAA09EC}" type="pres">
      <dgm:prSet presAssocID="{755E8411-7473-4CEC-9F2E-085A2F26D9A1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A026015C-2DD5-475F-97A0-3937BB7D7122}" type="pres">
      <dgm:prSet presAssocID="{755E8411-7473-4CEC-9F2E-085A2F26D9A1}" presName="negativeSpace" presStyleCnt="0"/>
      <dgm:spPr/>
    </dgm:pt>
    <dgm:pt modelId="{175EB055-DF44-4537-B5C6-AD6641590E60}" type="pres">
      <dgm:prSet presAssocID="{755E8411-7473-4CEC-9F2E-085A2F26D9A1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B6C5617-DA88-4EEE-BC78-3261090BED53}" srcId="{14C45367-4C5A-4BFF-973C-699CA905962D}" destId="{B31D4A3E-950C-45F9-9935-113ED4CFE651}" srcOrd="0" destOrd="0" parTransId="{C9CC91EF-B096-4FF0-982D-05BAFED010EB}" sibTransId="{FBFAD991-16EF-4FCC-9705-C5C4228C56E3}"/>
    <dgm:cxn modelId="{9F4B812C-0A2A-430B-8283-13B21D13D109}" type="presOf" srcId="{E2A09692-815D-4AEA-A726-E6D02149B782}" destId="{AAEB3D96-670D-4770-811D-5606D351993E}" srcOrd="0" destOrd="0" presId="urn:microsoft.com/office/officeart/2005/8/layout/list1"/>
    <dgm:cxn modelId="{52BC922F-F68D-46B7-A71F-BA670CF43B42}" type="presOf" srcId="{E2A09692-815D-4AEA-A726-E6D02149B782}" destId="{1EB19E5A-F7D2-41AB-8CFF-88120D9EAC5F}" srcOrd="1" destOrd="0" presId="urn:microsoft.com/office/officeart/2005/8/layout/list1"/>
    <dgm:cxn modelId="{97C1886E-6D47-415B-8666-224EF90C0455}" type="presOf" srcId="{32E7AF6E-6D6F-472C-A2F6-0D534E61E77C}" destId="{DCDA02D9-27D8-4CE5-8B0E-94E5CBF307AC}" srcOrd="1" destOrd="0" presId="urn:microsoft.com/office/officeart/2005/8/layout/list1"/>
    <dgm:cxn modelId="{9F46F875-90ED-4267-8D2F-9F45275A92B2}" srcId="{14C45367-4C5A-4BFF-973C-699CA905962D}" destId="{3988B0D7-9E9E-402A-9B6B-F85A77A70A5C}" srcOrd="2" destOrd="0" parTransId="{71C9C341-7D58-428B-A7CD-46147A122F92}" sibTransId="{37CDC28C-71B5-45CE-B942-5A99AE3F93A6}"/>
    <dgm:cxn modelId="{5645DE57-38BA-4981-9DFF-1E51E6EFE8D5}" type="presOf" srcId="{3988B0D7-9E9E-402A-9B6B-F85A77A70A5C}" destId="{16ED686E-AC38-48CE-A30E-E98B1BCF840A}" srcOrd="1" destOrd="0" presId="urn:microsoft.com/office/officeart/2005/8/layout/list1"/>
    <dgm:cxn modelId="{902B6285-F86D-42D7-80EC-E9C9DE3BAA4C}" type="presOf" srcId="{3988B0D7-9E9E-402A-9B6B-F85A77A70A5C}" destId="{683F6294-966B-4F5E-BCBC-C7D4D1B197AE}" srcOrd="0" destOrd="0" presId="urn:microsoft.com/office/officeart/2005/8/layout/list1"/>
    <dgm:cxn modelId="{B1C8E09B-6F92-42B8-9DB1-F09FB6FF75CA}" type="presOf" srcId="{B31D4A3E-950C-45F9-9935-113ED4CFE651}" destId="{0E1A136C-A071-4966-8569-C9042AA5C35E}" srcOrd="0" destOrd="0" presId="urn:microsoft.com/office/officeart/2005/8/layout/list1"/>
    <dgm:cxn modelId="{2D308EAB-553B-4C1B-BD58-886103D09A0E}" srcId="{14C45367-4C5A-4BFF-973C-699CA905962D}" destId="{32E7AF6E-6D6F-472C-A2F6-0D534E61E77C}" srcOrd="1" destOrd="0" parTransId="{E8D8220B-FC38-4E0D-8833-FA0B9A91E2B0}" sibTransId="{E3132CF3-D704-464A-9542-8248B6A0D9A8}"/>
    <dgm:cxn modelId="{2BDA62BA-22F3-4C99-B4A1-AA753475A286}" srcId="{14C45367-4C5A-4BFF-973C-699CA905962D}" destId="{E2A09692-815D-4AEA-A726-E6D02149B782}" srcOrd="3" destOrd="0" parTransId="{19B54B66-DF74-44BA-9902-04D634D47EED}" sibTransId="{C435333E-E96B-4A1D-8288-CD868499E703}"/>
    <dgm:cxn modelId="{AAF955DB-CE62-48F5-82FC-7A663E2CA057}" type="presOf" srcId="{32E7AF6E-6D6F-472C-A2F6-0D534E61E77C}" destId="{F6A31260-2A80-433D-9803-136B5BDE5D26}" srcOrd="0" destOrd="0" presId="urn:microsoft.com/office/officeart/2005/8/layout/list1"/>
    <dgm:cxn modelId="{C7B750DD-624F-4C87-A13D-D3CEAC2262B6}" type="presOf" srcId="{755E8411-7473-4CEC-9F2E-085A2F26D9A1}" destId="{3BB63287-234B-405D-99EB-D61AC599C180}" srcOrd="0" destOrd="0" presId="urn:microsoft.com/office/officeart/2005/8/layout/list1"/>
    <dgm:cxn modelId="{6CA202E5-9BB2-458D-BAF1-7F65624384C8}" srcId="{14C45367-4C5A-4BFF-973C-699CA905962D}" destId="{755E8411-7473-4CEC-9F2E-085A2F26D9A1}" srcOrd="4" destOrd="0" parTransId="{7EF33D02-3383-4E56-8009-BC7266203BEE}" sibTransId="{7F902024-5E2A-4755-8E16-E581ECD39D74}"/>
    <dgm:cxn modelId="{5D5850EE-80FF-4ACD-8B96-545393EC6373}" type="presOf" srcId="{755E8411-7473-4CEC-9F2E-085A2F26D9A1}" destId="{685BD9B1-33A8-414D-9A51-985E4DAA09EC}" srcOrd="1" destOrd="0" presId="urn:microsoft.com/office/officeart/2005/8/layout/list1"/>
    <dgm:cxn modelId="{83D840F8-5CB9-46A9-BD91-99CDB68DC2E1}" type="presOf" srcId="{14C45367-4C5A-4BFF-973C-699CA905962D}" destId="{877F4E08-9CA7-4A4D-B1BC-BE76C6BE3977}" srcOrd="0" destOrd="0" presId="urn:microsoft.com/office/officeart/2005/8/layout/list1"/>
    <dgm:cxn modelId="{F900E1F8-DDE3-41E2-915F-1D7E17903314}" type="presOf" srcId="{B31D4A3E-950C-45F9-9935-113ED4CFE651}" destId="{50F60182-F8B2-4034-89B5-F774ED8D1435}" srcOrd="1" destOrd="0" presId="urn:microsoft.com/office/officeart/2005/8/layout/list1"/>
    <dgm:cxn modelId="{C01A6F17-0050-4E6E-AFB9-56FC71B1DF25}" type="presParOf" srcId="{877F4E08-9CA7-4A4D-B1BC-BE76C6BE3977}" destId="{DA211E73-49F9-4AD7-B36A-58E544597AD1}" srcOrd="0" destOrd="0" presId="urn:microsoft.com/office/officeart/2005/8/layout/list1"/>
    <dgm:cxn modelId="{59291A58-114D-4145-8172-067093361EFE}" type="presParOf" srcId="{DA211E73-49F9-4AD7-B36A-58E544597AD1}" destId="{0E1A136C-A071-4966-8569-C9042AA5C35E}" srcOrd="0" destOrd="0" presId="urn:microsoft.com/office/officeart/2005/8/layout/list1"/>
    <dgm:cxn modelId="{73374330-C1B3-41F3-B92C-33EAFD94C2C5}" type="presParOf" srcId="{DA211E73-49F9-4AD7-B36A-58E544597AD1}" destId="{50F60182-F8B2-4034-89B5-F774ED8D1435}" srcOrd="1" destOrd="0" presId="urn:microsoft.com/office/officeart/2005/8/layout/list1"/>
    <dgm:cxn modelId="{1870E1CA-3540-4473-A6F5-79FAF8B10A39}" type="presParOf" srcId="{877F4E08-9CA7-4A4D-B1BC-BE76C6BE3977}" destId="{DDBBEDEF-6D79-4179-985B-A0B27544A932}" srcOrd="1" destOrd="0" presId="urn:microsoft.com/office/officeart/2005/8/layout/list1"/>
    <dgm:cxn modelId="{C049A5DB-5AD7-4643-963E-BF586389FB53}" type="presParOf" srcId="{877F4E08-9CA7-4A4D-B1BC-BE76C6BE3977}" destId="{91A902A3-FEF2-4BD7-A11A-94B12CE94978}" srcOrd="2" destOrd="0" presId="urn:microsoft.com/office/officeart/2005/8/layout/list1"/>
    <dgm:cxn modelId="{B56995BE-0723-487F-80B4-8E6218E93403}" type="presParOf" srcId="{877F4E08-9CA7-4A4D-B1BC-BE76C6BE3977}" destId="{B0BD0A7B-EB99-4A0E-9278-FAC65AFB8BEE}" srcOrd="3" destOrd="0" presId="urn:microsoft.com/office/officeart/2005/8/layout/list1"/>
    <dgm:cxn modelId="{11C5548A-25DC-40E3-B442-B576767A41C0}" type="presParOf" srcId="{877F4E08-9CA7-4A4D-B1BC-BE76C6BE3977}" destId="{B3F0019D-5E37-42C4-A422-58FB19643505}" srcOrd="4" destOrd="0" presId="urn:microsoft.com/office/officeart/2005/8/layout/list1"/>
    <dgm:cxn modelId="{48FE3D6C-11E8-4EA9-944D-ABF49CBA3ED3}" type="presParOf" srcId="{B3F0019D-5E37-42C4-A422-58FB19643505}" destId="{F6A31260-2A80-433D-9803-136B5BDE5D26}" srcOrd="0" destOrd="0" presId="urn:microsoft.com/office/officeart/2005/8/layout/list1"/>
    <dgm:cxn modelId="{426B6CBD-E993-4847-9071-BC2A006E556A}" type="presParOf" srcId="{B3F0019D-5E37-42C4-A422-58FB19643505}" destId="{DCDA02D9-27D8-4CE5-8B0E-94E5CBF307AC}" srcOrd="1" destOrd="0" presId="urn:microsoft.com/office/officeart/2005/8/layout/list1"/>
    <dgm:cxn modelId="{DDF0FD59-2572-454D-A509-8D0F13F8B251}" type="presParOf" srcId="{877F4E08-9CA7-4A4D-B1BC-BE76C6BE3977}" destId="{22A82A76-3497-47AF-BFD4-12BBCC500F3B}" srcOrd="5" destOrd="0" presId="urn:microsoft.com/office/officeart/2005/8/layout/list1"/>
    <dgm:cxn modelId="{F4F6A193-6A34-455C-80C9-679185603ECE}" type="presParOf" srcId="{877F4E08-9CA7-4A4D-B1BC-BE76C6BE3977}" destId="{4ACDE38C-85E6-47C2-9888-611C01453A16}" srcOrd="6" destOrd="0" presId="urn:microsoft.com/office/officeart/2005/8/layout/list1"/>
    <dgm:cxn modelId="{F20FB4C7-CC47-46ED-BA36-56D0D5B04697}" type="presParOf" srcId="{877F4E08-9CA7-4A4D-B1BC-BE76C6BE3977}" destId="{AD133CF1-8872-4EFB-B2B6-5D997D477957}" srcOrd="7" destOrd="0" presId="urn:microsoft.com/office/officeart/2005/8/layout/list1"/>
    <dgm:cxn modelId="{833C17A2-DDA0-44BC-9461-CA9D51FDEE35}" type="presParOf" srcId="{877F4E08-9CA7-4A4D-B1BC-BE76C6BE3977}" destId="{3FB2814D-8700-444C-9541-5147144EB0B9}" srcOrd="8" destOrd="0" presId="urn:microsoft.com/office/officeart/2005/8/layout/list1"/>
    <dgm:cxn modelId="{6EBA7550-3680-46EC-804A-0D9B72E1A5F8}" type="presParOf" srcId="{3FB2814D-8700-444C-9541-5147144EB0B9}" destId="{683F6294-966B-4F5E-BCBC-C7D4D1B197AE}" srcOrd="0" destOrd="0" presId="urn:microsoft.com/office/officeart/2005/8/layout/list1"/>
    <dgm:cxn modelId="{333E4871-26E2-4FCE-9CD7-84CCFDA17C31}" type="presParOf" srcId="{3FB2814D-8700-444C-9541-5147144EB0B9}" destId="{16ED686E-AC38-48CE-A30E-E98B1BCF840A}" srcOrd="1" destOrd="0" presId="urn:microsoft.com/office/officeart/2005/8/layout/list1"/>
    <dgm:cxn modelId="{83041425-AB5E-401C-A900-8F3E80A40CB2}" type="presParOf" srcId="{877F4E08-9CA7-4A4D-B1BC-BE76C6BE3977}" destId="{3D5EEC9D-759B-4312-859C-DE57EFB9ADC8}" srcOrd="9" destOrd="0" presId="urn:microsoft.com/office/officeart/2005/8/layout/list1"/>
    <dgm:cxn modelId="{8A6C8DB4-F937-465E-B0E6-6FD84E637048}" type="presParOf" srcId="{877F4E08-9CA7-4A4D-B1BC-BE76C6BE3977}" destId="{0F0B7E6F-AB09-48F6-9D8D-CB8442ACE5D3}" srcOrd="10" destOrd="0" presId="urn:microsoft.com/office/officeart/2005/8/layout/list1"/>
    <dgm:cxn modelId="{84E947D0-71A4-4B8F-93C2-29A8315D90EB}" type="presParOf" srcId="{877F4E08-9CA7-4A4D-B1BC-BE76C6BE3977}" destId="{200A97E5-7B03-45E1-8137-B272E8EC2C1A}" srcOrd="11" destOrd="0" presId="urn:microsoft.com/office/officeart/2005/8/layout/list1"/>
    <dgm:cxn modelId="{CA0C3551-99D2-4CDB-B1C2-406DBAB72A70}" type="presParOf" srcId="{877F4E08-9CA7-4A4D-B1BC-BE76C6BE3977}" destId="{AB603D8E-222F-4E47-9F76-A3E41234184D}" srcOrd="12" destOrd="0" presId="urn:microsoft.com/office/officeart/2005/8/layout/list1"/>
    <dgm:cxn modelId="{DE25E2A7-28BF-4E49-860E-1277482BE49D}" type="presParOf" srcId="{AB603D8E-222F-4E47-9F76-A3E41234184D}" destId="{AAEB3D96-670D-4770-811D-5606D351993E}" srcOrd="0" destOrd="0" presId="urn:microsoft.com/office/officeart/2005/8/layout/list1"/>
    <dgm:cxn modelId="{CF7AA1A7-3D49-45A1-91BB-EB1B4845A1F7}" type="presParOf" srcId="{AB603D8E-222F-4E47-9F76-A3E41234184D}" destId="{1EB19E5A-F7D2-41AB-8CFF-88120D9EAC5F}" srcOrd="1" destOrd="0" presId="urn:microsoft.com/office/officeart/2005/8/layout/list1"/>
    <dgm:cxn modelId="{24218ED9-9F02-49EC-84FB-CEF542689B3F}" type="presParOf" srcId="{877F4E08-9CA7-4A4D-B1BC-BE76C6BE3977}" destId="{DBA68663-7857-4051-88BF-3428348DDCB2}" srcOrd="13" destOrd="0" presId="urn:microsoft.com/office/officeart/2005/8/layout/list1"/>
    <dgm:cxn modelId="{FC1C894A-F65E-4E5C-ADE3-C715F17BC8A5}" type="presParOf" srcId="{877F4E08-9CA7-4A4D-B1BC-BE76C6BE3977}" destId="{8D29A726-BA28-48F3-804E-1192EE1D8F67}" srcOrd="14" destOrd="0" presId="urn:microsoft.com/office/officeart/2005/8/layout/list1"/>
    <dgm:cxn modelId="{A35C8652-A704-41BE-A895-2A495044030D}" type="presParOf" srcId="{877F4E08-9CA7-4A4D-B1BC-BE76C6BE3977}" destId="{6F98D5F5-7029-4F29-AFC3-D53454CE2D42}" srcOrd="15" destOrd="0" presId="urn:microsoft.com/office/officeart/2005/8/layout/list1"/>
    <dgm:cxn modelId="{5A47DF38-B243-4757-A256-F8A24FBD55D8}" type="presParOf" srcId="{877F4E08-9CA7-4A4D-B1BC-BE76C6BE3977}" destId="{FBAD509C-992B-4CA7-AFDA-F9276E947714}" srcOrd="16" destOrd="0" presId="urn:microsoft.com/office/officeart/2005/8/layout/list1"/>
    <dgm:cxn modelId="{22178907-6A13-45C2-BF1E-BCE4E04C2781}" type="presParOf" srcId="{FBAD509C-992B-4CA7-AFDA-F9276E947714}" destId="{3BB63287-234B-405D-99EB-D61AC599C180}" srcOrd="0" destOrd="0" presId="urn:microsoft.com/office/officeart/2005/8/layout/list1"/>
    <dgm:cxn modelId="{873ADCC5-ED1E-43F2-9442-47BB077115BF}" type="presParOf" srcId="{FBAD509C-992B-4CA7-AFDA-F9276E947714}" destId="{685BD9B1-33A8-414D-9A51-985E4DAA09EC}" srcOrd="1" destOrd="0" presId="urn:microsoft.com/office/officeart/2005/8/layout/list1"/>
    <dgm:cxn modelId="{D6311CAE-DCD9-4790-B029-9BA796A43AD8}" type="presParOf" srcId="{877F4E08-9CA7-4A4D-B1BC-BE76C6BE3977}" destId="{A026015C-2DD5-475F-97A0-3937BB7D7122}" srcOrd="17" destOrd="0" presId="urn:microsoft.com/office/officeart/2005/8/layout/list1"/>
    <dgm:cxn modelId="{30786FC8-0422-4BCC-8F8F-3F5F16DE8777}" type="presParOf" srcId="{877F4E08-9CA7-4A4D-B1BC-BE76C6BE3977}" destId="{175EB055-DF44-4537-B5C6-AD6641590E6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962BCD-3F96-4AEA-BFF8-573D318E4B0B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8BC98FA-7D85-48CC-8F1A-37E387B31DBA}">
      <dgm:prSet phldrT="[Текст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ru-RU" sz="1400" dirty="0"/>
            <a:t>Моноблок или ноутбук с необходимым программным обеспечением</a:t>
          </a:r>
        </a:p>
      </dgm:t>
    </dgm:pt>
    <dgm:pt modelId="{6558729B-3E9D-49A9-AC66-57B1717412CB}" type="parTrans" cxnId="{15342B86-DAC3-45AB-A963-9951B9835C70}">
      <dgm:prSet/>
      <dgm:spPr/>
      <dgm:t>
        <a:bodyPr/>
        <a:lstStyle/>
        <a:p>
          <a:endParaRPr lang="ru-RU" sz="1400"/>
        </a:p>
      </dgm:t>
    </dgm:pt>
    <dgm:pt modelId="{FFDA29D0-DE15-4EBF-AE24-CFC809B7E0D2}" type="sibTrans" cxnId="{15342B86-DAC3-45AB-A963-9951B9835C70}">
      <dgm:prSet/>
      <dgm:spPr/>
      <dgm:t>
        <a:bodyPr/>
        <a:lstStyle/>
        <a:p>
          <a:endParaRPr lang="ru-RU" sz="1400"/>
        </a:p>
      </dgm:t>
    </dgm:pt>
    <dgm:pt modelId="{9B180689-DBBF-487E-BE7B-3EEB2A0DAF1B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ru-RU" sz="1400"/>
            <a:t>Телевизор для демонстрации материалов.</a:t>
          </a:r>
        </a:p>
      </dgm:t>
    </dgm:pt>
    <dgm:pt modelId="{3EBFA313-B093-4737-95E7-981FF2693983}" type="parTrans" cxnId="{77898906-9ACA-465F-A658-AAAC590290DB}">
      <dgm:prSet/>
      <dgm:spPr/>
      <dgm:t>
        <a:bodyPr/>
        <a:lstStyle/>
        <a:p>
          <a:endParaRPr lang="ru-RU" sz="1400"/>
        </a:p>
      </dgm:t>
    </dgm:pt>
    <dgm:pt modelId="{FF6C21D0-144A-4884-BEAC-CE7672A9DF50}" type="sibTrans" cxnId="{77898906-9ACA-465F-A658-AAAC590290DB}">
      <dgm:prSet/>
      <dgm:spPr/>
      <dgm:t>
        <a:bodyPr/>
        <a:lstStyle/>
        <a:p>
          <a:endParaRPr lang="ru-RU" sz="1400"/>
        </a:p>
      </dgm:t>
    </dgm:pt>
    <dgm:pt modelId="{F045ED3A-DE4B-4828-A558-1E08BFC99EA5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ru-RU" sz="1400"/>
            <a:t>Доступ к интернету для использования онлайн-ресурсов и платформ.</a:t>
          </a:r>
        </a:p>
      </dgm:t>
    </dgm:pt>
    <dgm:pt modelId="{BE211393-3A60-4EDD-AE80-3F54B547F98A}" type="parTrans" cxnId="{3CE7C293-ED96-4390-AE34-469642ED95EC}">
      <dgm:prSet/>
      <dgm:spPr/>
      <dgm:t>
        <a:bodyPr/>
        <a:lstStyle/>
        <a:p>
          <a:endParaRPr lang="ru-RU" sz="1400"/>
        </a:p>
      </dgm:t>
    </dgm:pt>
    <dgm:pt modelId="{D6EF4619-B37D-408A-B5E6-635AEF60F1A5}" type="sibTrans" cxnId="{3CE7C293-ED96-4390-AE34-469642ED95EC}">
      <dgm:prSet/>
      <dgm:spPr/>
      <dgm:t>
        <a:bodyPr/>
        <a:lstStyle/>
        <a:p>
          <a:endParaRPr lang="ru-RU" sz="1400"/>
        </a:p>
      </dgm:t>
    </dgm:pt>
    <dgm:pt modelId="{58383B76-2CAB-45E2-B720-4E4C7C95CB3B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ru-RU" sz="1400"/>
            <a:t>Учебные материалы: методички, презентации.</a:t>
          </a:r>
        </a:p>
      </dgm:t>
    </dgm:pt>
    <dgm:pt modelId="{34EC80A7-A580-4B0A-9819-16561FD87C4C}" type="parTrans" cxnId="{F11EE74F-79F0-4CDE-B9A9-3BF514320E97}">
      <dgm:prSet/>
      <dgm:spPr/>
      <dgm:t>
        <a:bodyPr/>
        <a:lstStyle/>
        <a:p>
          <a:endParaRPr lang="ru-RU" sz="1400"/>
        </a:p>
      </dgm:t>
    </dgm:pt>
    <dgm:pt modelId="{418FEE18-762D-4DED-B4A8-8DDAD787F46D}" type="sibTrans" cxnId="{F11EE74F-79F0-4CDE-B9A9-3BF514320E97}">
      <dgm:prSet/>
      <dgm:spPr/>
      <dgm:t>
        <a:bodyPr/>
        <a:lstStyle/>
        <a:p>
          <a:endParaRPr lang="ru-RU" sz="1400"/>
        </a:p>
      </dgm:t>
    </dgm:pt>
    <dgm:pt modelId="{583074E7-197B-452E-810D-231944DEC0E5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ru-RU" sz="1400"/>
            <a:t>Канцелярские принадлежности для работы с документами.</a:t>
          </a:r>
        </a:p>
      </dgm:t>
    </dgm:pt>
    <dgm:pt modelId="{59036F47-4AE3-41C1-A29D-F288BC716086}" type="parTrans" cxnId="{0C7686F7-A6D9-4758-A8DA-A7ABEEE02508}">
      <dgm:prSet/>
      <dgm:spPr/>
      <dgm:t>
        <a:bodyPr/>
        <a:lstStyle/>
        <a:p>
          <a:endParaRPr lang="ru-RU" sz="1400"/>
        </a:p>
      </dgm:t>
    </dgm:pt>
    <dgm:pt modelId="{04AB4221-3FDD-4EF2-84A8-97795B170E88}" type="sibTrans" cxnId="{0C7686F7-A6D9-4758-A8DA-A7ABEEE02508}">
      <dgm:prSet/>
      <dgm:spPr/>
      <dgm:t>
        <a:bodyPr/>
        <a:lstStyle/>
        <a:p>
          <a:endParaRPr lang="ru-RU" sz="1400"/>
        </a:p>
      </dgm:t>
    </dgm:pt>
    <dgm:pt modelId="{DAB32B43-5140-4657-8533-568BA67CCF36}">
      <dgm:prSet phldrT="[Текст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ru-RU" sz="1400" dirty="0"/>
            <a:t>Периферийные устройства</a:t>
          </a:r>
        </a:p>
      </dgm:t>
    </dgm:pt>
    <dgm:pt modelId="{5E76E864-FE03-4957-AF94-DC2AADA03701}" type="parTrans" cxnId="{6EDD3B01-18CD-40C1-ABEB-B8A20CBFD7BF}">
      <dgm:prSet/>
      <dgm:spPr/>
      <dgm:t>
        <a:bodyPr/>
        <a:lstStyle/>
        <a:p>
          <a:endParaRPr lang="ru-RU" sz="1400"/>
        </a:p>
      </dgm:t>
    </dgm:pt>
    <dgm:pt modelId="{C893BD3E-1C88-4C4D-9583-D50250E87648}" type="sibTrans" cxnId="{6EDD3B01-18CD-40C1-ABEB-B8A20CBFD7BF}">
      <dgm:prSet/>
      <dgm:spPr/>
      <dgm:t>
        <a:bodyPr/>
        <a:lstStyle/>
        <a:p>
          <a:endParaRPr lang="ru-RU" sz="1400"/>
        </a:p>
      </dgm:t>
    </dgm:pt>
    <dgm:pt modelId="{12E2B132-60B6-4C47-9166-AF0BC7086C33}" type="pres">
      <dgm:prSet presAssocID="{3A962BCD-3F96-4AEA-BFF8-573D318E4B0B}" presName="linear" presStyleCnt="0">
        <dgm:presLayoutVars>
          <dgm:dir/>
          <dgm:animLvl val="lvl"/>
          <dgm:resizeHandles val="exact"/>
        </dgm:presLayoutVars>
      </dgm:prSet>
      <dgm:spPr/>
    </dgm:pt>
    <dgm:pt modelId="{0F351027-F4E9-4675-95D4-51698615F228}" type="pres">
      <dgm:prSet presAssocID="{58BC98FA-7D85-48CC-8F1A-37E387B31DBA}" presName="parentLin" presStyleCnt="0"/>
      <dgm:spPr/>
    </dgm:pt>
    <dgm:pt modelId="{14530600-960B-43CF-90F9-32E1A0476CB6}" type="pres">
      <dgm:prSet presAssocID="{58BC98FA-7D85-48CC-8F1A-37E387B31DBA}" presName="parentLeftMargin" presStyleLbl="node1" presStyleIdx="0" presStyleCnt="6"/>
      <dgm:spPr/>
    </dgm:pt>
    <dgm:pt modelId="{145858DE-8D5A-44F8-99AB-2C88E1F01D68}" type="pres">
      <dgm:prSet presAssocID="{58BC98FA-7D85-48CC-8F1A-37E387B31DB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7A0A21B-5CCF-4B3E-B4A0-C5DC5FD48ACD}" type="pres">
      <dgm:prSet presAssocID="{58BC98FA-7D85-48CC-8F1A-37E387B31DBA}" presName="negativeSpace" presStyleCnt="0"/>
      <dgm:spPr/>
    </dgm:pt>
    <dgm:pt modelId="{32245E29-E4F9-4CF3-81D7-19123AE93076}" type="pres">
      <dgm:prSet presAssocID="{58BC98FA-7D85-48CC-8F1A-37E387B31DBA}" presName="childText" presStyleLbl="conFgAcc1" presStyleIdx="0" presStyleCnt="6">
        <dgm:presLayoutVars>
          <dgm:bulletEnabled val="1"/>
        </dgm:presLayoutVars>
      </dgm:prSet>
      <dgm:spPr/>
    </dgm:pt>
    <dgm:pt modelId="{ED6D73AC-4A96-4E74-A1C4-42D444E49A64}" type="pres">
      <dgm:prSet presAssocID="{FFDA29D0-DE15-4EBF-AE24-CFC809B7E0D2}" presName="spaceBetweenRectangles" presStyleCnt="0"/>
      <dgm:spPr/>
    </dgm:pt>
    <dgm:pt modelId="{847234C4-8956-46A7-AB1A-82A2B14D32C8}" type="pres">
      <dgm:prSet presAssocID="{DAB32B43-5140-4657-8533-568BA67CCF36}" presName="parentLin" presStyleCnt="0"/>
      <dgm:spPr/>
    </dgm:pt>
    <dgm:pt modelId="{81A5E4E5-F355-468C-B2B7-4EDFAA77B8FB}" type="pres">
      <dgm:prSet presAssocID="{DAB32B43-5140-4657-8533-568BA67CCF36}" presName="parentLeftMargin" presStyleLbl="node1" presStyleIdx="0" presStyleCnt="6"/>
      <dgm:spPr/>
    </dgm:pt>
    <dgm:pt modelId="{1865E250-7B81-4B19-9F84-0CE3739C2D1F}" type="pres">
      <dgm:prSet presAssocID="{DAB32B43-5140-4657-8533-568BA67CCF3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80EBE8F-A6EC-4A68-AC0E-755E3CF2E484}" type="pres">
      <dgm:prSet presAssocID="{DAB32B43-5140-4657-8533-568BA67CCF36}" presName="negativeSpace" presStyleCnt="0"/>
      <dgm:spPr/>
    </dgm:pt>
    <dgm:pt modelId="{E8841C63-C086-467F-B97A-D2DB34C564E2}" type="pres">
      <dgm:prSet presAssocID="{DAB32B43-5140-4657-8533-568BA67CCF36}" presName="childText" presStyleLbl="conFgAcc1" presStyleIdx="1" presStyleCnt="6">
        <dgm:presLayoutVars>
          <dgm:bulletEnabled val="1"/>
        </dgm:presLayoutVars>
      </dgm:prSet>
      <dgm:spPr/>
    </dgm:pt>
    <dgm:pt modelId="{F7F26361-3EE3-470E-AE19-EADAC3D0AB11}" type="pres">
      <dgm:prSet presAssocID="{C893BD3E-1C88-4C4D-9583-D50250E87648}" presName="spaceBetweenRectangles" presStyleCnt="0"/>
      <dgm:spPr/>
    </dgm:pt>
    <dgm:pt modelId="{07E653B6-29CD-45E3-9EF2-AE1CDCE06E57}" type="pres">
      <dgm:prSet presAssocID="{9B180689-DBBF-487E-BE7B-3EEB2A0DAF1B}" presName="parentLin" presStyleCnt="0"/>
      <dgm:spPr/>
    </dgm:pt>
    <dgm:pt modelId="{9FD1EECE-2911-4D72-8757-F777321FD587}" type="pres">
      <dgm:prSet presAssocID="{9B180689-DBBF-487E-BE7B-3EEB2A0DAF1B}" presName="parentLeftMargin" presStyleLbl="node1" presStyleIdx="1" presStyleCnt="6"/>
      <dgm:spPr/>
    </dgm:pt>
    <dgm:pt modelId="{7C7A7645-88F1-44BE-9E8D-02F7224CEA29}" type="pres">
      <dgm:prSet presAssocID="{9B180689-DBBF-487E-BE7B-3EEB2A0DAF1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EA0D0D4-A762-491D-B88F-E8D55E699F25}" type="pres">
      <dgm:prSet presAssocID="{9B180689-DBBF-487E-BE7B-3EEB2A0DAF1B}" presName="negativeSpace" presStyleCnt="0"/>
      <dgm:spPr/>
    </dgm:pt>
    <dgm:pt modelId="{CF48317E-524E-4C28-A718-62D75AD96C70}" type="pres">
      <dgm:prSet presAssocID="{9B180689-DBBF-487E-BE7B-3EEB2A0DAF1B}" presName="childText" presStyleLbl="conFgAcc1" presStyleIdx="2" presStyleCnt="6">
        <dgm:presLayoutVars>
          <dgm:bulletEnabled val="1"/>
        </dgm:presLayoutVars>
      </dgm:prSet>
      <dgm:spPr/>
    </dgm:pt>
    <dgm:pt modelId="{79E0FB83-026D-450E-82D9-3C35718D2CF2}" type="pres">
      <dgm:prSet presAssocID="{FF6C21D0-144A-4884-BEAC-CE7672A9DF50}" presName="spaceBetweenRectangles" presStyleCnt="0"/>
      <dgm:spPr/>
    </dgm:pt>
    <dgm:pt modelId="{297174A4-0E67-45BA-8265-4C5CB55AE6D8}" type="pres">
      <dgm:prSet presAssocID="{F045ED3A-DE4B-4828-A558-1E08BFC99EA5}" presName="parentLin" presStyleCnt="0"/>
      <dgm:spPr/>
    </dgm:pt>
    <dgm:pt modelId="{01DF05C6-CA72-489C-BF7C-13822EA1E6BF}" type="pres">
      <dgm:prSet presAssocID="{F045ED3A-DE4B-4828-A558-1E08BFC99EA5}" presName="parentLeftMargin" presStyleLbl="node1" presStyleIdx="2" presStyleCnt="6"/>
      <dgm:spPr/>
    </dgm:pt>
    <dgm:pt modelId="{AD2A9D3C-765E-44CE-AAE3-DB5937BACB79}" type="pres">
      <dgm:prSet presAssocID="{F045ED3A-DE4B-4828-A558-1E08BFC99EA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2050519-2398-4624-80CB-BA8A1E76113A}" type="pres">
      <dgm:prSet presAssocID="{F045ED3A-DE4B-4828-A558-1E08BFC99EA5}" presName="negativeSpace" presStyleCnt="0"/>
      <dgm:spPr/>
    </dgm:pt>
    <dgm:pt modelId="{BE8DF2E8-4DEA-4C4A-857F-F98C993B5932}" type="pres">
      <dgm:prSet presAssocID="{F045ED3A-DE4B-4828-A558-1E08BFC99EA5}" presName="childText" presStyleLbl="conFgAcc1" presStyleIdx="3" presStyleCnt="6">
        <dgm:presLayoutVars>
          <dgm:bulletEnabled val="1"/>
        </dgm:presLayoutVars>
      </dgm:prSet>
      <dgm:spPr/>
    </dgm:pt>
    <dgm:pt modelId="{5B6E6518-B5B6-4A5F-8EFC-2F4AE3165A86}" type="pres">
      <dgm:prSet presAssocID="{D6EF4619-B37D-408A-B5E6-635AEF60F1A5}" presName="spaceBetweenRectangles" presStyleCnt="0"/>
      <dgm:spPr/>
    </dgm:pt>
    <dgm:pt modelId="{152E63C0-EC6C-4BA8-9F61-E7709B93C963}" type="pres">
      <dgm:prSet presAssocID="{58383B76-2CAB-45E2-B720-4E4C7C95CB3B}" presName="parentLin" presStyleCnt="0"/>
      <dgm:spPr/>
    </dgm:pt>
    <dgm:pt modelId="{86CA40B6-C1A3-404D-A990-93736A0D1CEC}" type="pres">
      <dgm:prSet presAssocID="{58383B76-2CAB-45E2-B720-4E4C7C95CB3B}" presName="parentLeftMargin" presStyleLbl="node1" presStyleIdx="3" presStyleCnt="6"/>
      <dgm:spPr/>
    </dgm:pt>
    <dgm:pt modelId="{96E244B1-3595-47C9-B713-0F028265C5B3}" type="pres">
      <dgm:prSet presAssocID="{58383B76-2CAB-45E2-B720-4E4C7C95CB3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2476129-70C1-4CC6-B6B3-532D1973EAF7}" type="pres">
      <dgm:prSet presAssocID="{58383B76-2CAB-45E2-B720-4E4C7C95CB3B}" presName="negativeSpace" presStyleCnt="0"/>
      <dgm:spPr/>
    </dgm:pt>
    <dgm:pt modelId="{933980BB-98DA-41E3-83C1-CFB8B90839D5}" type="pres">
      <dgm:prSet presAssocID="{58383B76-2CAB-45E2-B720-4E4C7C95CB3B}" presName="childText" presStyleLbl="conFgAcc1" presStyleIdx="4" presStyleCnt="6">
        <dgm:presLayoutVars>
          <dgm:bulletEnabled val="1"/>
        </dgm:presLayoutVars>
      </dgm:prSet>
      <dgm:spPr/>
    </dgm:pt>
    <dgm:pt modelId="{96FB60C7-7726-4B77-8D4C-BC85D10D36FC}" type="pres">
      <dgm:prSet presAssocID="{418FEE18-762D-4DED-B4A8-8DDAD787F46D}" presName="spaceBetweenRectangles" presStyleCnt="0"/>
      <dgm:spPr/>
    </dgm:pt>
    <dgm:pt modelId="{F4CC1E83-FE37-4502-BB1F-89177B723442}" type="pres">
      <dgm:prSet presAssocID="{583074E7-197B-452E-810D-231944DEC0E5}" presName="parentLin" presStyleCnt="0"/>
      <dgm:spPr/>
    </dgm:pt>
    <dgm:pt modelId="{E10B22E7-7858-4070-9894-B34074207DD2}" type="pres">
      <dgm:prSet presAssocID="{583074E7-197B-452E-810D-231944DEC0E5}" presName="parentLeftMargin" presStyleLbl="node1" presStyleIdx="4" presStyleCnt="6"/>
      <dgm:spPr/>
    </dgm:pt>
    <dgm:pt modelId="{B4BD3E8E-1D73-4CD1-890F-813839801985}" type="pres">
      <dgm:prSet presAssocID="{583074E7-197B-452E-810D-231944DEC0E5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32EEEA53-F728-400C-98A5-7B4414430A16}" type="pres">
      <dgm:prSet presAssocID="{583074E7-197B-452E-810D-231944DEC0E5}" presName="negativeSpace" presStyleCnt="0"/>
      <dgm:spPr/>
    </dgm:pt>
    <dgm:pt modelId="{64C4B4B9-7C0F-47E0-A64E-8ADAAAEF73DC}" type="pres">
      <dgm:prSet presAssocID="{583074E7-197B-452E-810D-231944DEC0E5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6EDD3B01-18CD-40C1-ABEB-B8A20CBFD7BF}" srcId="{3A962BCD-3F96-4AEA-BFF8-573D318E4B0B}" destId="{DAB32B43-5140-4657-8533-568BA67CCF36}" srcOrd="1" destOrd="0" parTransId="{5E76E864-FE03-4957-AF94-DC2AADA03701}" sibTransId="{C893BD3E-1C88-4C4D-9583-D50250E87648}"/>
    <dgm:cxn modelId="{77898906-9ACA-465F-A658-AAAC590290DB}" srcId="{3A962BCD-3F96-4AEA-BFF8-573D318E4B0B}" destId="{9B180689-DBBF-487E-BE7B-3EEB2A0DAF1B}" srcOrd="2" destOrd="0" parTransId="{3EBFA313-B093-4737-95E7-981FF2693983}" sibTransId="{FF6C21D0-144A-4884-BEAC-CE7672A9DF50}"/>
    <dgm:cxn modelId="{0037C80A-456F-4AAD-9129-AF9338D24CD6}" type="presOf" srcId="{58BC98FA-7D85-48CC-8F1A-37E387B31DBA}" destId="{145858DE-8D5A-44F8-99AB-2C88E1F01D68}" srcOrd="1" destOrd="0" presId="urn:microsoft.com/office/officeart/2005/8/layout/list1"/>
    <dgm:cxn modelId="{EB19540D-DD90-4BD6-B50B-DAEFB651545E}" type="presOf" srcId="{58383B76-2CAB-45E2-B720-4E4C7C95CB3B}" destId="{96E244B1-3595-47C9-B713-0F028265C5B3}" srcOrd="1" destOrd="0" presId="urn:microsoft.com/office/officeart/2005/8/layout/list1"/>
    <dgm:cxn modelId="{753B0A14-76D7-45FF-9D3D-EFD60831824A}" type="presOf" srcId="{9B180689-DBBF-487E-BE7B-3EEB2A0DAF1B}" destId="{7C7A7645-88F1-44BE-9E8D-02F7224CEA29}" srcOrd="1" destOrd="0" presId="urn:microsoft.com/office/officeart/2005/8/layout/list1"/>
    <dgm:cxn modelId="{FDB5E127-1BE1-483F-9BC8-30B2CD73DF88}" type="presOf" srcId="{58383B76-2CAB-45E2-B720-4E4C7C95CB3B}" destId="{86CA40B6-C1A3-404D-A990-93736A0D1CEC}" srcOrd="0" destOrd="0" presId="urn:microsoft.com/office/officeart/2005/8/layout/list1"/>
    <dgm:cxn modelId="{EB66BE3B-F8B9-4B72-AD57-D4538899A1A9}" type="presOf" srcId="{F045ED3A-DE4B-4828-A558-1E08BFC99EA5}" destId="{AD2A9D3C-765E-44CE-AAE3-DB5937BACB79}" srcOrd="1" destOrd="0" presId="urn:microsoft.com/office/officeart/2005/8/layout/list1"/>
    <dgm:cxn modelId="{9953B43E-78E3-4E98-933A-A08BD300BF98}" type="presOf" srcId="{58BC98FA-7D85-48CC-8F1A-37E387B31DBA}" destId="{14530600-960B-43CF-90F9-32E1A0476CB6}" srcOrd="0" destOrd="0" presId="urn:microsoft.com/office/officeart/2005/8/layout/list1"/>
    <dgm:cxn modelId="{2F5B8C5D-09CD-4715-A349-7BECCFB13D3D}" type="presOf" srcId="{9B180689-DBBF-487E-BE7B-3EEB2A0DAF1B}" destId="{9FD1EECE-2911-4D72-8757-F777321FD587}" srcOrd="0" destOrd="0" presId="urn:microsoft.com/office/officeart/2005/8/layout/list1"/>
    <dgm:cxn modelId="{9870996C-E425-4B2F-B6F7-488E7A029B8C}" type="presOf" srcId="{3A962BCD-3F96-4AEA-BFF8-573D318E4B0B}" destId="{12E2B132-60B6-4C47-9166-AF0BC7086C33}" srcOrd="0" destOrd="0" presId="urn:microsoft.com/office/officeart/2005/8/layout/list1"/>
    <dgm:cxn modelId="{F11EE74F-79F0-4CDE-B9A9-3BF514320E97}" srcId="{3A962BCD-3F96-4AEA-BFF8-573D318E4B0B}" destId="{58383B76-2CAB-45E2-B720-4E4C7C95CB3B}" srcOrd="4" destOrd="0" parTransId="{34EC80A7-A580-4B0A-9819-16561FD87C4C}" sibTransId="{418FEE18-762D-4DED-B4A8-8DDAD787F46D}"/>
    <dgm:cxn modelId="{76429A50-1672-476F-B9E0-EA7AFF562CD4}" type="presOf" srcId="{DAB32B43-5140-4657-8533-568BA67CCF36}" destId="{81A5E4E5-F355-468C-B2B7-4EDFAA77B8FB}" srcOrd="0" destOrd="0" presId="urn:microsoft.com/office/officeart/2005/8/layout/list1"/>
    <dgm:cxn modelId="{D118137A-ECD8-4E7A-9A17-43C58DD51C90}" type="presOf" srcId="{583074E7-197B-452E-810D-231944DEC0E5}" destId="{B4BD3E8E-1D73-4CD1-890F-813839801985}" srcOrd="1" destOrd="0" presId="urn:microsoft.com/office/officeart/2005/8/layout/list1"/>
    <dgm:cxn modelId="{15342B86-DAC3-45AB-A963-9951B9835C70}" srcId="{3A962BCD-3F96-4AEA-BFF8-573D318E4B0B}" destId="{58BC98FA-7D85-48CC-8F1A-37E387B31DBA}" srcOrd="0" destOrd="0" parTransId="{6558729B-3E9D-49A9-AC66-57B1717412CB}" sibTransId="{FFDA29D0-DE15-4EBF-AE24-CFC809B7E0D2}"/>
    <dgm:cxn modelId="{B57B4B87-9217-4649-9DC6-792AF7D25B95}" type="presOf" srcId="{DAB32B43-5140-4657-8533-568BA67CCF36}" destId="{1865E250-7B81-4B19-9F84-0CE3739C2D1F}" srcOrd="1" destOrd="0" presId="urn:microsoft.com/office/officeart/2005/8/layout/list1"/>
    <dgm:cxn modelId="{3CE7C293-ED96-4390-AE34-469642ED95EC}" srcId="{3A962BCD-3F96-4AEA-BFF8-573D318E4B0B}" destId="{F045ED3A-DE4B-4828-A558-1E08BFC99EA5}" srcOrd="3" destOrd="0" parTransId="{BE211393-3A60-4EDD-AE80-3F54B547F98A}" sibTransId="{D6EF4619-B37D-408A-B5E6-635AEF60F1A5}"/>
    <dgm:cxn modelId="{EA671BDB-81A8-488B-B7AA-D4A0F52C5575}" type="presOf" srcId="{583074E7-197B-452E-810D-231944DEC0E5}" destId="{E10B22E7-7858-4070-9894-B34074207DD2}" srcOrd="0" destOrd="0" presId="urn:microsoft.com/office/officeart/2005/8/layout/list1"/>
    <dgm:cxn modelId="{023D75E9-5F4B-4083-ABB3-7D4AC249F89D}" type="presOf" srcId="{F045ED3A-DE4B-4828-A558-1E08BFC99EA5}" destId="{01DF05C6-CA72-489C-BF7C-13822EA1E6BF}" srcOrd="0" destOrd="0" presId="urn:microsoft.com/office/officeart/2005/8/layout/list1"/>
    <dgm:cxn modelId="{0C7686F7-A6D9-4758-A8DA-A7ABEEE02508}" srcId="{3A962BCD-3F96-4AEA-BFF8-573D318E4B0B}" destId="{583074E7-197B-452E-810D-231944DEC0E5}" srcOrd="5" destOrd="0" parTransId="{59036F47-4AE3-41C1-A29D-F288BC716086}" sibTransId="{04AB4221-3FDD-4EF2-84A8-97795B170E88}"/>
    <dgm:cxn modelId="{636E88CE-94BE-4BE6-8A95-E34F6FAFD0E2}" type="presParOf" srcId="{12E2B132-60B6-4C47-9166-AF0BC7086C33}" destId="{0F351027-F4E9-4675-95D4-51698615F228}" srcOrd="0" destOrd="0" presId="urn:microsoft.com/office/officeart/2005/8/layout/list1"/>
    <dgm:cxn modelId="{B926B0D2-47BC-4BD4-98ED-D78C31B3F625}" type="presParOf" srcId="{0F351027-F4E9-4675-95D4-51698615F228}" destId="{14530600-960B-43CF-90F9-32E1A0476CB6}" srcOrd="0" destOrd="0" presId="urn:microsoft.com/office/officeart/2005/8/layout/list1"/>
    <dgm:cxn modelId="{0FE67CFB-B85D-4E69-AE18-6FF9D7C88D53}" type="presParOf" srcId="{0F351027-F4E9-4675-95D4-51698615F228}" destId="{145858DE-8D5A-44F8-99AB-2C88E1F01D68}" srcOrd="1" destOrd="0" presId="urn:microsoft.com/office/officeart/2005/8/layout/list1"/>
    <dgm:cxn modelId="{29CABFCE-E4D5-4935-8CD6-41A9A33BB738}" type="presParOf" srcId="{12E2B132-60B6-4C47-9166-AF0BC7086C33}" destId="{07A0A21B-5CCF-4B3E-B4A0-C5DC5FD48ACD}" srcOrd="1" destOrd="0" presId="urn:microsoft.com/office/officeart/2005/8/layout/list1"/>
    <dgm:cxn modelId="{AB6EEFDA-8633-4C85-A752-34B2A04A24FF}" type="presParOf" srcId="{12E2B132-60B6-4C47-9166-AF0BC7086C33}" destId="{32245E29-E4F9-4CF3-81D7-19123AE93076}" srcOrd="2" destOrd="0" presId="urn:microsoft.com/office/officeart/2005/8/layout/list1"/>
    <dgm:cxn modelId="{97B107D8-84A5-4F80-86B5-154C00E9FEC8}" type="presParOf" srcId="{12E2B132-60B6-4C47-9166-AF0BC7086C33}" destId="{ED6D73AC-4A96-4E74-A1C4-42D444E49A64}" srcOrd="3" destOrd="0" presId="urn:microsoft.com/office/officeart/2005/8/layout/list1"/>
    <dgm:cxn modelId="{AD0150A2-4A04-487F-80C4-B829C17AD94A}" type="presParOf" srcId="{12E2B132-60B6-4C47-9166-AF0BC7086C33}" destId="{847234C4-8956-46A7-AB1A-82A2B14D32C8}" srcOrd="4" destOrd="0" presId="urn:microsoft.com/office/officeart/2005/8/layout/list1"/>
    <dgm:cxn modelId="{045C8BB0-84BE-45BA-ABCE-AC28A19A80CC}" type="presParOf" srcId="{847234C4-8956-46A7-AB1A-82A2B14D32C8}" destId="{81A5E4E5-F355-468C-B2B7-4EDFAA77B8FB}" srcOrd="0" destOrd="0" presId="urn:microsoft.com/office/officeart/2005/8/layout/list1"/>
    <dgm:cxn modelId="{857357DA-D515-4AA5-BDBD-08A21DB423AB}" type="presParOf" srcId="{847234C4-8956-46A7-AB1A-82A2B14D32C8}" destId="{1865E250-7B81-4B19-9F84-0CE3739C2D1F}" srcOrd="1" destOrd="0" presId="urn:microsoft.com/office/officeart/2005/8/layout/list1"/>
    <dgm:cxn modelId="{D24F9886-0728-4D23-9839-8E7814D4B151}" type="presParOf" srcId="{12E2B132-60B6-4C47-9166-AF0BC7086C33}" destId="{B80EBE8F-A6EC-4A68-AC0E-755E3CF2E484}" srcOrd="5" destOrd="0" presId="urn:microsoft.com/office/officeart/2005/8/layout/list1"/>
    <dgm:cxn modelId="{8125F521-2F3E-4B47-A0B9-C5E1BB7DE6B4}" type="presParOf" srcId="{12E2B132-60B6-4C47-9166-AF0BC7086C33}" destId="{E8841C63-C086-467F-B97A-D2DB34C564E2}" srcOrd="6" destOrd="0" presId="urn:microsoft.com/office/officeart/2005/8/layout/list1"/>
    <dgm:cxn modelId="{A8707E44-BC86-4DCC-B40C-B97078489B8A}" type="presParOf" srcId="{12E2B132-60B6-4C47-9166-AF0BC7086C33}" destId="{F7F26361-3EE3-470E-AE19-EADAC3D0AB11}" srcOrd="7" destOrd="0" presId="urn:microsoft.com/office/officeart/2005/8/layout/list1"/>
    <dgm:cxn modelId="{47C79D06-D30C-468E-8258-A3A6AE3E76A2}" type="presParOf" srcId="{12E2B132-60B6-4C47-9166-AF0BC7086C33}" destId="{07E653B6-29CD-45E3-9EF2-AE1CDCE06E57}" srcOrd="8" destOrd="0" presId="urn:microsoft.com/office/officeart/2005/8/layout/list1"/>
    <dgm:cxn modelId="{9024120F-F1A1-4CAE-B750-02AA22A52D89}" type="presParOf" srcId="{07E653B6-29CD-45E3-9EF2-AE1CDCE06E57}" destId="{9FD1EECE-2911-4D72-8757-F777321FD587}" srcOrd="0" destOrd="0" presId="urn:microsoft.com/office/officeart/2005/8/layout/list1"/>
    <dgm:cxn modelId="{E7F6EBB5-DAD9-48C8-92CB-F449F2E6E132}" type="presParOf" srcId="{07E653B6-29CD-45E3-9EF2-AE1CDCE06E57}" destId="{7C7A7645-88F1-44BE-9E8D-02F7224CEA29}" srcOrd="1" destOrd="0" presId="urn:microsoft.com/office/officeart/2005/8/layout/list1"/>
    <dgm:cxn modelId="{C6371B3C-768A-478C-955D-0A85726113E8}" type="presParOf" srcId="{12E2B132-60B6-4C47-9166-AF0BC7086C33}" destId="{DEA0D0D4-A762-491D-B88F-E8D55E699F25}" srcOrd="9" destOrd="0" presId="urn:microsoft.com/office/officeart/2005/8/layout/list1"/>
    <dgm:cxn modelId="{B12689C4-28A9-4E08-BB40-980B42D0E534}" type="presParOf" srcId="{12E2B132-60B6-4C47-9166-AF0BC7086C33}" destId="{CF48317E-524E-4C28-A718-62D75AD96C70}" srcOrd="10" destOrd="0" presId="urn:microsoft.com/office/officeart/2005/8/layout/list1"/>
    <dgm:cxn modelId="{34782789-AF30-406E-B8B7-5827FE6AA35F}" type="presParOf" srcId="{12E2B132-60B6-4C47-9166-AF0BC7086C33}" destId="{79E0FB83-026D-450E-82D9-3C35718D2CF2}" srcOrd="11" destOrd="0" presId="urn:microsoft.com/office/officeart/2005/8/layout/list1"/>
    <dgm:cxn modelId="{AD015270-EA9C-4FEE-9E79-C38422A1B2F7}" type="presParOf" srcId="{12E2B132-60B6-4C47-9166-AF0BC7086C33}" destId="{297174A4-0E67-45BA-8265-4C5CB55AE6D8}" srcOrd="12" destOrd="0" presId="urn:microsoft.com/office/officeart/2005/8/layout/list1"/>
    <dgm:cxn modelId="{E26E6388-906B-433A-88E5-8462457BCE4A}" type="presParOf" srcId="{297174A4-0E67-45BA-8265-4C5CB55AE6D8}" destId="{01DF05C6-CA72-489C-BF7C-13822EA1E6BF}" srcOrd="0" destOrd="0" presId="urn:microsoft.com/office/officeart/2005/8/layout/list1"/>
    <dgm:cxn modelId="{5E50A68B-A9D0-4CA8-AF17-A7A3287B2E05}" type="presParOf" srcId="{297174A4-0E67-45BA-8265-4C5CB55AE6D8}" destId="{AD2A9D3C-765E-44CE-AAE3-DB5937BACB79}" srcOrd="1" destOrd="0" presId="urn:microsoft.com/office/officeart/2005/8/layout/list1"/>
    <dgm:cxn modelId="{5D96BBAF-7B3C-4BFB-BBAB-FB3F0AD81366}" type="presParOf" srcId="{12E2B132-60B6-4C47-9166-AF0BC7086C33}" destId="{D2050519-2398-4624-80CB-BA8A1E76113A}" srcOrd="13" destOrd="0" presId="urn:microsoft.com/office/officeart/2005/8/layout/list1"/>
    <dgm:cxn modelId="{EDF101C2-2BF6-4CEF-AA3E-FEC7CD7509D8}" type="presParOf" srcId="{12E2B132-60B6-4C47-9166-AF0BC7086C33}" destId="{BE8DF2E8-4DEA-4C4A-857F-F98C993B5932}" srcOrd="14" destOrd="0" presId="urn:microsoft.com/office/officeart/2005/8/layout/list1"/>
    <dgm:cxn modelId="{62D03420-DFCE-474E-8B67-BE65D507D599}" type="presParOf" srcId="{12E2B132-60B6-4C47-9166-AF0BC7086C33}" destId="{5B6E6518-B5B6-4A5F-8EFC-2F4AE3165A86}" srcOrd="15" destOrd="0" presId="urn:microsoft.com/office/officeart/2005/8/layout/list1"/>
    <dgm:cxn modelId="{72736B86-8580-4AB7-A708-925A4B42DDF3}" type="presParOf" srcId="{12E2B132-60B6-4C47-9166-AF0BC7086C33}" destId="{152E63C0-EC6C-4BA8-9F61-E7709B93C963}" srcOrd="16" destOrd="0" presId="urn:microsoft.com/office/officeart/2005/8/layout/list1"/>
    <dgm:cxn modelId="{3F647F09-8AF7-4C9E-BFF5-F41078DBD263}" type="presParOf" srcId="{152E63C0-EC6C-4BA8-9F61-E7709B93C963}" destId="{86CA40B6-C1A3-404D-A990-93736A0D1CEC}" srcOrd="0" destOrd="0" presId="urn:microsoft.com/office/officeart/2005/8/layout/list1"/>
    <dgm:cxn modelId="{D27B24C9-6D43-48C8-BDDC-50AA0EFA00C7}" type="presParOf" srcId="{152E63C0-EC6C-4BA8-9F61-E7709B93C963}" destId="{96E244B1-3595-47C9-B713-0F028265C5B3}" srcOrd="1" destOrd="0" presId="urn:microsoft.com/office/officeart/2005/8/layout/list1"/>
    <dgm:cxn modelId="{F0F5B999-DA6D-4BD9-8190-C0974F0CC036}" type="presParOf" srcId="{12E2B132-60B6-4C47-9166-AF0BC7086C33}" destId="{92476129-70C1-4CC6-B6B3-532D1973EAF7}" srcOrd="17" destOrd="0" presId="urn:microsoft.com/office/officeart/2005/8/layout/list1"/>
    <dgm:cxn modelId="{A46A1540-26DB-413B-B763-2891DF96897A}" type="presParOf" srcId="{12E2B132-60B6-4C47-9166-AF0BC7086C33}" destId="{933980BB-98DA-41E3-83C1-CFB8B90839D5}" srcOrd="18" destOrd="0" presId="urn:microsoft.com/office/officeart/2005/8/layout/list1"/>
    <dgm:cxn modelId="{CD7206DF-BB13-42DB-B8CC-3DAC0996ECB0}" type="presParOf" srcId="{12E2B132-60B6-4C47-9166-AF0BC7086C33}" destId="{96FB60C7-7726-4B77-8D4C-BC85D10D36FC}" srcOrd="19" destOrd="0" presId="urn:microsoft.com/office/officeart/2005/8/layout/list1"/>
    <dgm:cxn modelId="{9A07B25F-3867-4D60-A815-7FB774E38F24}" type="presParOf" srcId="{12E2B132-60B6-4C47-9166-AF0BC7086C33}" destId="{F4CC1E83-FE37-4502-BB1F-89177B723442}" srcOrd="20" destOrd="0" presId="urn:microsoft.com/office/officeart/2005/8/layout/list1"/>
    <dgm:cxn modelId="{1E1F436B-A1DE-4A54-BD35-0D702082665A}" type="presParOf" srcId="{F4CC1E83-FE37-4502-BB1F-89177B723442}" destId="{E10B22E7-7858-4070-9894-B34074207DD2}" srcOrd="0" destOrd="0" presId="urn:microsoft.com/office/officeart/2005/8/layout/list1"/>
    <dgm:cxn modelId="{BD686C20-07F2-4C36-BDE9-796B5CE90667}" type="presParOf" srcId="{F4CC1E83-FE37-4502-BB1F-89177B723442}" destId="{B4BD3E8E-1D73-4CD1-890F-813839801985}" srcOrd="1" destOrd="0" presId="urn:microsoft.com/office/officeart/2005/8/layout/list1"/>
    <dgm:cxn modelId="{2EADA349-9E48-481F-B1E8-5FB525F39527}" type="presParOf" srcId="{12E2B132-60B6-4C47-9166-AF0BC7086C33}" destId="{32EEEA53-F728-400C-98A5-7B4414430A16}" srcOrd="21" destOrd="0" presId="urn:microsoft.com/office/officeart/2005/8/layout/list1"/>
    <dgm:cxn modelId="{F78E68EB-8E82-4E02-A3F0-C7AC738FA1E6}" type="presParOf" srcId="{12E2B132-60B6-4C47-9166-AF0BC7086C33}" destId="{64C4B4B9-7C0F-47E0-A64E-8ADAAAEF73DC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FC0749-6DCD-4604-8761-A234F2FD71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52CDF99-17C9-4C58-8AF6-12C84AB8B638}">
      <dgm:prSet phldrT="[Текст]"/>
      <dgm:spPr/>
      <dgm:t>
        <a:bodyPr/>
        <a:lstStyle/>
        <a:p>
          <a:pPr>
            <a:buFont typeface="+mj-lt"/>
            <a:buAutoNum type="arabicPeriod"/>
          </a:pPr>
          <a:r>
            <a:rPr lang="ru-RU" b="0" i="0">
              <a:solidFill>
                <a:srgbClr val="F8FAFF"/>
              </a:solidFill>
              <a:effectLst/>
              <a:latin typeface="DeepSeek-CJK-patch"/>
            </a:rPr>
            <a:t>Подготовка к занятию </a:t>
          </a:r>
          <a:endParaRPr lang="ru-RU"/>
        </a:p>
      </dgm:t>
    </dgm:pt>
    <dgm:pt modelId="{192FC26D-88AB-4C5B-A03F-6CA32C0FE7D4}" type="parTrans" cxnId="{631FFC1C-A925-455A-A095-D402F7C3481D}">
      <dgm:prSet/>
      <dgm:spPr/>
      <dgm:t>
        <a:bodyPr/>
        <a:lstStyle/>
        <a:p>
          <a:endParaRPr lang="ru-RU"/>
        </a:p>
      </dgm:t>
    </dgm:pt>
    <dgm:pt modelId="{77ED7831-35F7-45E5-85C7-90F5DBF07A2A}" type="sibTrans" cxnId="{631FFC1C-A925-455A-A095-D402F7C3481D}">
      <dgm:prSet/>
      <dgm:spPr/>
      <dgm:t>
        <a:bodyPr/>
        <a:lstStyle/>
        <a:p>
          <a:endParaRPr lang="ru-RU"/>
        </a:p>
      </dgm:t>
    </dgm:pt>
    <dgm:pt modelId="{26E77EE7-9C5A-4BE6-86C9-4E58F3F4EF38}">
      <dgm:prSet/>
      <dgm:spPr/>
      <dgm:t>
        <a:bodyPr/>
        <a:lstStyle/>
        <a:p>
          <a:r>
            <a:rPr lang="ru-RU" b="0" i="0">
              <a:solidFill>
                <a:srgbClr val="F8FAFF"/>
              </a:solidFill>
              <a:effectLst/>
              <a:latin typeface="DeepSeek-CJK-patch"/>
            </a:rPr>
            <a:t>Проведение урока или консультации</a:t>
          </a:r>
          <a:endParaRPr lang="ru-RU" b="0" i="0" dirty="0">
            <a:solidFill>
              <a:srgbClr val="F8FAFF"/>
            </a:solidFill>
            <a:effectLst/>
            <a:latin typeface="DeepSeek-CJK-patch"/>
          </a:endParaRPr>
        </a:p>
      </dgm:t>
    </dgm:pt>
    <dgm:pt modelId="{2C89E648-6B56-4C47-AFD5-E5F0C7C5E998}" type="parTrans" cxnId="{49921191-F5D5-46F0-9F21-CA4AD64534FA}">
      <dgm:prSet/>
      <dgm:spPr/>
      <dgm:t>
        <a:bodyPr/>
        <a:lstStyle/>
        <a:p>
          <a:endParaRPr lang="ru-RU"/>
        </a:p>
      </dgm:t>
    </dgm:pt>
    <dgm:pt modelId="{DD257DD1-249F-4DBD-A0C1-7CEC263EC7B6}" type="sibTrans" cxnId="{49921191-F5D5-46F0-9F21-CA4AD64534FA}">
      <dgm:prSet/>
      <dgm:spPr/>
      <dgm:t>
        <a:bodyPr/>
        <a:lstStyle/>
        <a:p>
          <a:endParaRPr lang="ru-RU"/>
        </a:p>
      </dgm:t>
    </dgm:pt>
    <dgm:pt modelId="{3BB7DF57-66D3-4298-AEF2-13049511DFF0}">
      <dgm:prSet/>
      <dgm:spPr/>
      <dgm:t>
        <a:bodyPr/>
        <a:lstStyle/>
        <a:p>
          <a:r>
            <a:rPr lang="ru-RU" b="0" i="0" dirty="0">
              <a:solidFill>
                <a:srgbClr val="F8FAFF"/>
              </a:solidFill>
              <a:effectLst/>
              <a:latin typeface="DeepSeek-CJK-patch"/>
            </a:rPr>
            <a:t>Фиксация результатов в CRM. </a:t>
          </a:r>
        </a:p>
      </dgm:t>
    </dgm:pt>
    <dgm:pt modelId="{D3731DBA-BCE3-4AD3-879E-9D8132A59AB7}" type="parTrans" cxnId="{B9D68074-8DEE-40F6-959D-B7AC28555772}">
      <dgm:prSet/>
      <dgm:spPr/>
      <dgm:t>
        <a:bodyPr/>
        <a:lstStyle/>
        <a:p>
          <a:endParaRPr lang="ru-RU"/>
        </a:p>
      </dgm:t>
    </dgm:pt>
    <dgm:pt modelId="{BBD96842-5F68-4240-B8F2-79B02F49806E}" type="sibTrans" cxnId="{B9D68074-8DEE-40F6-959D-B7AC28555772}">
      <dgm:prSet/>
      <dgm:spPr/>
      <dgm:t>
        <a:bodyPr/>
        <a:lstStyle/>
        <a:p>
          <a:endParaRPr lang="ru-RU"/>
        </a:p>
      </dgm:t>
    </dgm:pt>
    <dgm:pt modelId="{492A534B-4DD8-445C-9AF6-F6AEE351BBFA}" type="pres">
      <dgm:prSet presAssocID="{E2FC0749-6DCD-4604-8761-A234F2FD7103}" presName="Name0" presStyleCnt="0">
        <dgm:presLayoutVars>
          <dgm:dir/>
          <dgm:resizeHandles val="exact"/>
        </dgm:presLayoutVars>
      </dgm:prSet>
      <dgm:spPr/>
    </dgm:pt>
    <dgm:pt modelId="{D1B88981-BA75-4D11-BC69-57FDBF880B6C}" type="pres">
      <dgm:prSet presAssocID="{252CDF99-17C9-4C58-8AF6-12C84AB8B638}" presName="node" presStyleLbl="node1" presStyleIdx="0" presStyleCnt="3" custLinFactNeighborX="-29608" custLinFactNeighborY="0">
        <dgm:presLayoutVars>
          <dgm:bulletEnabled val="1"/>
        </dgm:presLayoutVars>
      </dgm:prSet>
      <dgm:spPr/>
    </dgm:pt>
    <dgm:pt modelId="{467CE4C6-A6D3-4E50-B63F-983BCFA5785B}" type="pres">
      <dgm:prSet presAssocID="{77ED7831-35F7-45E5-85C7-90F5DBF07A2A}" presName="sibTrans" presStyleLbl="sibTrans2D1" presStyleIdx="0" presStyleCnt="2"/>
      <dgm:spPr/>
    </dgm:pt>
    <dgm:pt modelId="{9243EC3B-4DC5-4995-856E-0B4F8D738E11}" type="pres">
      <dgm:prSet presAssocID="{77ED7831-35F7-45E5-85C7-90F5DBF07A2A}" presName="connectorText" presStyleLbl="sibTrans2D1" presStyleIdx="0" presStyleCnt="2"/>
      <dgm:spPr/>
    </dgm:pt>
    <dgm:pt modelId="{087E00F8-280E-4BEF-950A-8C6E984019EE}" type="pres">
      <dgm:prSet presAssocID="{26E77EE7-9C5A-4BE6-86C9-4E58F3F4EF38}" presName="node" presStyleLbl="node1" presStyleIdx="1" presStyleCnt="3">
        <dgm:presLayoutVars>
          <dgm:bulletEnabled val="1"/>
        </dgm:presLayoutVars>
      </dgm:prSet>
      <dgm:spPr/>
    </dgm:pt>
    <dgm:pt modelId="{20760DE1-D991-4A18-88BE-55F561139662}" type="pres">
      <dgm:prSet presAssocID="{DD257DD1-249F-4DBD-A0C1-7CEC263EC7B6}" presName="sibTrans" presStyleLbl="sibTrans2D1" presStyleIdx="1" presStyleCnt="2"/>
      <dgm:spPr/>
    </dgm:pt>
    <dgm:pt modelId="{00E9E65F-E256-4E65-9BA0-6CC87D72C6D7}" type="pres">
      <dgm:prSet presAssocID="{DD257DD1-249F-4DBD-A0C1-7CEC263EC7B6}" presName="connectorText" presStyleLbl="sibTrans2D1" presStyleIdx="1" presStyleCnt="2"/>
      <dgm:spPr/>
    </dgm:pt>
    <dgm:pt modelId="{1778F5E5-D48F-4E4A-9FEF-A6DE324F5675}" type="pres">
      <dgm:prSet presAssocID="{3BB7DF57-66D3-4298-AEF2-13049511DFF0}" presName="node" presStyleLbl="node1" presStyleIdx="2" presStyleCnt="3">
        <dgm:presLayoutVars>
          <dgm:bulletEnabled val="1"/>
        </dgm:presLayoutVars>
      </dgm:prSet>
      <dgm:spPr/>
    </dgm:pt>
  </dgm:ptLst>
  <dgm:cxnLst>
    <dgm:cxn modelId="{F06C1814-EAA7-4D44-8199-58AC00B70485}" type="presOf" srcId="{77ED7831-35F7-45E5-85C7-90F5DBF07A2A}" destId="{467CE4C6-A6D3-4E50-B63F-983BCFA5785B}" srcOrd="0" destOrd="0" presId="urn:microsoft.com/office/officeart/2005/8/layout/process1"/>
    <dgm:cxn modelId="{88EEBA1C-4557-4C08-AE83-AA3988AB308F}" type="presOf" srcId="{DD257DD1-249F-4DBD-A0C1-7CEC263EC7B6}" destId="{20760DE1-D991-4A18-88BE-55F561139662}" srcOrd="0" destOrd="0" presId="urn:microsoft.com/office/officeart/2005/8/layout/process1"/>
    <dgm:cxn modelId="{631FFC1C-A925-455A-A095-D402F7C3481D}" srcId="{E2FC0749-6DCD-4604-8761-A234F2FD7103}" destId="{252CDF99-17C9-4C58-8AF6-12C84AB8B638}" srcOrd="0" destOrd="0" parTransId="{192FC26D-88AB-4C5B-A03F-6CA32C0FE7D4}" sibTransId="{77ED7831-35F7-45E5-85C7-90F5DBF07A2A}"/>
    <dgm:cxn modelId="{A580505B-79FA-4A95-8AE6-4ECAEEF2E222}" type="presOf" srcId="{252CDF99-17C9-4C58-8AF6-12C84AB8B638}" destId="{D1B88981-BA75-4D11-BC69-57FDBF880B6C}" srcOrd="0" destOrd="0" presId="urn:microsoft.com/office/officeart/2005/8/layout/process1"/>
    <dgm:cxn modelId="{5F454851-4DE4-4314-B849-042FA4C7FF9F}" type="presOf" srcId="{E2FC0749-6DCD-4604-8761-A234F2FD7103}" destId="{492A534B-4DD8-445C-9AF6-F6AEE351BBFA}" srcOrd="0" destOrd="0" presId="urn:microsoft.com/office/officeart/2005/8/layout/process1"/>
    <dgm:cxn modelId="{B9D68074-8DEE-40F6-959D-B7AC28555772}" srcId="{E2FC0749-6DCD-4604-8761-A234F2FD7103}" destId="{3BB7DF57-66D3-4298-AEF2-13049511DFF0}" srcOrd="2" destOrd="0" parTransId="{D3731DBA-BCE3-4AD3-879E-9D8132A59AB7}" sibTransId="{BBD96842-5F68-4240-B8F2-79B02F49806E}"/>
    <dgm:cxn modelId="{B2AF8B8F-57E0-4547-B039-0193405CE7CF}" type="presOf" srcId="{77ED7831-35F7-45E5-85C7-90F5DBF07A2A}" destId="{9243EC3B-4DC5-4995-856E-0B4F8D738E11}" srcOrd="1" destOrd="0" presId="urn:microsoft.com/office/officeart/2005/8/layout/process1"/>
    <dgm:cxn modelId="{49921191-F5D5-46F0-9F21-CA4AD64534FA}" srcId="{E2FC0749-6DCD-4604-8761-A234F2FD7103}" destId="{26E77EE7-9C5A-4BE6-86C9-4E58F3F4EF38}" srcOrd="1" destOrd="0" parTransId="{2C89E648-6B56-4C47-AFD5-E5F0C7C5E998}" sibTransId="{DD257DD1-249F-4DBD-A0C1-7CEC263EC7B6}"/>
    <dgm:cxn modelId="{4374319A-C2A0-4A0C-AC50-3E28D307BA2E}" type="presOf" srcId="{26E77EE7-9C5A-4BE6-86C9-4E58F3F4EF38}" destId="{087E00F8-280E-4BEF-950A-8C6E984019EE}" srcOrd="0" destOrd="0" presId="urn:microsoft.com/office/officeart/2005/8/layout/process1"/>
    <dgm:cxn modelId="{CEFE39B0-E9E7-4C13-8584-3678EEDA16BD}" type="presOf" srcId="{3BB7DF57-66D3-4298-AEF2-13049511DFF0}" destId="{1778F5E5-D48F-4E4A-9FEF-A6DE324F5675}" srcOrd="0" destOrd="0" presId="urn:microsoft.com/office/officeart/2005/8/layout/process1"/>
    <dgm:cxn modelId="{98DD1FDC-550E-4010-82EC-E3B5025FD9DF}" type="presOf" srcId="{DD257DD1-249F-4DBD-A0C1-7CEC263EC7B6}" destId="{00E9E65F-E256-4E65-9BA0-6CC87D72C6D7}" srcOrd="1" destOrd="0" presId="urn:microsoft.com/office/officeart/2005/8/layout/process1"/>
    <dgm:cxn modelId="{6771B811-586B-4F0C-ACB2-D7AA92DAA0FC}" type="presParOf" srcId="{492A534B-4DD8-445C-9AF6-F6AEE351BBFA}" destId="{D1B88981-BA75-4D11-BC69-57FDBF880B6C}" srcOrd="0" destOrd="0" presId="urn:microsoft.com/office/officeart/2005/8/layout/process1"/>
    <dgm:cxn modelId="{D109F913-24E9-4FE3-8E63-0D1C8E454ECD}" type="presParOf" srcId="{492A534B-4DD8-445C-9AF6-F6AEE351BBFA}" destId="{467CE4C6-A6D3-4E50-B63F-983BCFA5785B}" srcOrd="1" destOrd="0" presId="urn:microsoft.com/office/officeart/2005/8/layout/process1"/>
    <dgm:cxn modelId="{790DCE27-23A4-4FD5-8815-E49257288F52}" type="presParOf" srcId="{467CE4C6-A6D3-4E50-B63F-983BCFA5785B}" destId="{9243EC3B-4DC5-4995-856E-0B4F8D738E11}" srcOrd="0" destOrd="0" presId="urn:microsoft.com/office/officeart/2005/8/layout/process1"/>
    <dgm:cxn modelId="{20DDD386-2BD1-41F0-8F66-A4EBD858A273}" type="presParOf" srcId="{492A534B-4DD8-445C-9AF6-F6AEE351BBFA}" destId="{087E00F8-280E-4BEF-950A-8C6E984019EE}" srcOrd="2" destOrd="0" presId="urn:microsoft.com/office/officeart/2005/8/layout/process1"/>
    <dgm:cxn modelId="{8E8E8B25-47FA-4712-AD4B-46472068C6F8}" type="presParOf" srcId="{492A534B-4DD8-445C-9AF6-F6AEE351BBFA}" destId="{20760DE1-D991-4A18-88BE-55F561139662}" srcOrd="3" destOrd="0" presId="urn:microsoft.com/office/officeart/2005/8/layout/process1"/>
    <dgm:cxn modelId="{15947CE8-5D1F-45FC-A46A-5B91DB9322F6}" type="presParOf" srcId="{20760DE1-D991-4A18-88BE-55F561139662}" destId="{00E9E65F-E256-4E65-9BA0-6CC87D72C6D7}" srcOrd="0" destOrd="0" presId="urn:microsoft.com/office/officeart/2005/8/layout/process1"/>
    <dgm:cxn modelId="{85F15FE5-87BB-4F43-9294-C6A7AB5D480C}" type="presParOf" srcId="{492A534B-4DD8-445C-9AF6-F6AEE351BBFA}" destId="{1778F5E5-D48F-4E4A-9FEF-A6DE324F567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8F961-FB5A-4360-90E8-29AE64A885C0}">
      <dsp:nvSpPr>
        <dsp:cNvPr id="0" name=""/>
        <dsp:cNvSpPr/>
      </dsp:nvSpPr>
      <dsp:spPr>
        <a:xfrm>
          <a:off x="0" y="254219"/>
          <a:ext cx="8128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B4ECE3-EDAE-42A7-B930-3DDBE53EEE2B}">
      <dsp:nvSpPr>
        <dsp:cNvPr id="0" name=""/>
        <dsp:cNvSpPr/>
      </dsp:nvSpPr>
      <dsp:spPr>
        <a:xfrm>
          <a:off x="406400" y="92315"/>
          <a:ext cx="5689600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ru-RU" sz="12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Программирование на языках </a:t>
          </a:r>
          <a:r>
            <a:rPr lang="ru-RU" sz="12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Scratch</a:t>
          </a:r>
          <a:r>
            <a:rPr lang="ru-RU" sz="12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, Python, Java, C++ и других.</a:t>
          </a:r>
          <a:endParaRPr lang="ru-RU" sz="1200" kern="1200" dirty="0"/>
        </a:p>
      </dsp:txBody>
      <dsp:txXfrm>
        <a:off x="422252" y="108167"/>
        <a:ext cx="5657896" cy="293016"/>
      </dsp:txXfrm>
    </dsp:sp>
    <dsp:sp modelId="{196A1391-17D1-42D1-9BA4-17A82528162D}">
      <dsp:nvSpPr>
        <dsp:cNvPr id="0" name=""/>
        <dsp:cNvSpPr/>
      </dsp:nvSpPr>
      <dsp:spPr>
        <a:xfrm>
          <a:off x="0" y="753635"/>
          <a:ext cx="8128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878FF1-BDBF-4974-B470-3E9F5A040464}">
      <dsp:nvSpPr>
        <dsp:cNvPr id="0" name=""/>
        <dsp:cNvSpPr/>
      </dsp:nvSpPr>
      <dsp:spPr>
        <a:xfrm>
          <a:off x="406400" y="591275"/>
          <a:ext cx="5689600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ru-RU" sz="12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Разработка мобильных приложений и игр.</a:t>
          </a:r>
          <a:endParaRPr lang="ru-RU" sz="1200" kern="1200" dirty="0"/>
        </a:p>
      </dsp:txBody>
      <dsp:txXfrm>
        <a:off x="422252" y="607127"/>
        <a:ext cx="5657896" cy="293016"/>
      </dsp:txXfrm>
    </dsp:sp>
    <dsp:sp modelId="{3F074530-006D-4614-B26C-92E03E138CFB}">
      <dsp:nvSpPr>
        <dsp:cNvPr id="0" name=""/>
        <dsp:cNvSpPr/>
      </dsp:nvSpPr>
      <dsp:spPr>
        <a:xfrm>
          <a:off x="0" y="1252595"/>
          <a:ext cx="8128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51CC74-45D2-4242-A961-E41EEB39815C}">
      <dsp:nvSpPr>
        <dsp:cNvPr id="0" name=""/>
        <dsp:cNvSpPr/>
      </dsp:nvSpPr>
      <dsp:spPr>
        <a:xfrm>
          <a:off x="406400" y="1090235"/>
          <a:ext cx="5689600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ru-RU" sz="12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Веб-дизайн и создание сайтов.</a:t>
          </a:r>
          <a:endParaRPr lang="ru-RU" sz="1200" kern="1200" dirty="0"/>
        </a:p>
      </dsp:txBody>
      <dsp:txXfrm>
        <a:off x="422252" y="1106087"/>
        <a:ext cx="5657896" cy="293016"/>
      </dsp:txXfrm>
    </dsp:sp>
    <dsp:sp modelId="{403DBF8A-AD5C-422E-BDA0-96D1CECD9D88}">
      <dsp:nvSpPr>
        <dsp:cNvPr id="0" name=""/>
        <dsp:cNvSpPr/>
      </dsp:nvSpPr>
      <dsp:spPr>
        <a:xfrm>
          <a:off x="0" y="1751555"/>
          <a:ext cx="8128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9A0493-21FA-4E1E-8AC4-7B14664B9F63}">
      <dsp:nvSpPr>
        <dsp:cNvPr id="0" name=""/>
        <dsp:cNvSpPr/>
      </dsp:nvSpPr>
      <dsp:spPr>
        <a:xfrm>
          <a:off x="406400" y="1589195"/>
          <a:ext cx="5689600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ru-RU" sz="12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Веб-дизайн и создание сайтов.</a:t>
          </a:r>
          <a:endParaRPr lang="ru-RU" sz="1200" kern="1200" dirty="0"/>
        </a:p>
      </dsp:txBody>
      <dsp:txXfrm>
        <a:off x="422252" y="1605047"/>
        <a:ext cx="5657896" cy="293016"/>
      </dsp:txXfrm>
    </dsp:sp>
    <dsp:sp modelId="{C4997B89-ED4C-40F5-9518-15F25C46738D}">
      <dsp:nvSpPr>
        <dsp:cNvPr id="0" name=""/>
        <dsp:cNvSpPr/>
      </dsp:nvSpPr>
      <dsp:spPr>
        <a:xfrm>
          <a:off x="0" y="2250515"/>
          <a:ext cx="8128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AE21A9-E4CD-4F5A-8771-F6659B9B9A8E}">
      <dsp:nvSpPr>
        <dsp:cNvPr id="0" name=""/>
        <dsp:cNvSpPr/>
      </dsp:nvSpPr>
      <dsp:spPr>
        <a:xfrm>
          <a:off x="406400" y="2088155"/>
          <a:ext cx="5689600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ru-RU" sz="12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Основы искусственного интеллекта и машинного обучения.</a:t>
          </a:r>
          <a:endParaRPr lang="ru-RU" sz="1200" kern="1200" dirty="0"/>
        </a:p>
      </dsp:txBody>
      <dsp:txXfrm>
        <a:off x="422252" y="2104007"/>
        <a:ext cx="5657896" cy="293016"/>
      </dsp:txXfrm>
    </dsp:sp>
    <dsp:sp modelId="{D3EA9B5C-108E-4BEE-B93B-971F40CCAF4A}">
      <dsp:nvSpPr>
        <dsp:cNvPr id="0" name=""/>
        <dsp:cNvSpPr/>
      </dsp:nvSpPr>
      <dsp:spPr>
        <a:xfrm>
          <a:off x="0" y="2749475"/>
          <a:ext cx="8128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03994D-A122-4EF9-B3E9-6BEC88012EA2}">
      <dsp:nvSpPr>
        <dsp:cNvPr id="0" name=""/>
        <dsp:cNvSpPr/>
      </dsp:nvSpPr>
      <dsp:spPr>
        <a:xfrm>
          <a:off x="406400" y="2587115"/>
          <a:ext cx="5689600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ru-RU" sz="12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Работа с графикой и анимацией.</a:t>
          </a:r>
          <a:endParaRPr lang="ru-RU" sz="1200" kern="1200" dirty="0"/>
        </a:p>
      </dsp:txBody>
      <dsp:txXfrm>
        <a:off x="422252" y="2602967"/>
        <a:ext cx="5657896" cy="293016"/>
      </dsp:txXfrm>
    </dsp:sp>
    <dsp:sp modelId="{EABA1B22-9D7A-49B7-AB24-F3D33FA34358}">
      <dsp:nvSpPr>
        <dsp:cNvPr id="0" name=""/>
        <dsp:cNvSpPr/>
      </dsp:nvSpPr>
      <dsp:spPr>
        <a:xfrm>
          <a:off x="0" y="3248435"/>
          <a:ext cx="8128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45F5CD-4F06-4611-9C92-1546403B7666}">
      <dsp:nvSpPr>
        <dsp:cNvPr id="0" name=""/>
        <dsp:cNvSpPr/>
      </dsp:nvSpPr>
      <dsp:spPr>
        <a:xfrm>
          <a:off x="406400" y="3086075"/>
          <a:ext cx="5689600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ru-RU" sz="12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Подготовка к олимпиадам и конкурсам по программированию</a:t>
          </a:r>
          <a:r>
            <a:rPr lang="ru-RU" sz="1200" kern="1200" dirty="0">
              <a:effectLst/>
              <a:latin typeface="Times New Roman" panose="02020603050405020304" pitchFamily="18" charset="0"/>
              <a:ea typeface="Calibri" panose="020F0502020204030204" pitchFamily="34" charset="0"/>
            </a:rPr>
            <a:t>.</a:t>
          </a:r>
          <a:endParaRPr lang="ru-RU" sz="1200" kern="1200" dirty="0"/>
        </a:p>
      </dsp:txBody>
      <dsp:txXfrm>
        <a:off x="422252" y="3101927"/>
        <a:ext cx="5657896" cy="293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902A3-FEF2-4BD7-A11A-94B12CE94978}">
      <dsp:nvSpPr>
        <dsp:cNvPr id="0" name=""/>
        <dsp:cNvSpPr/>
      </dsp:nvSpPr>
      <dsp:spPr>
        <a:xfrm>
          <a:off x="0" y="557189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F60182-F8B2-4034-89B5-F774ED8D1435}">
      <dsp:nvSpPr>
        <dsp:cNvPr id="0" name=""/>
        <dsp:cNvSpPr/>
      </dsp:nvSpPr>
      <dsp:spPr>
        <a:xfrm>
          <a:off x="406400" y="335789"/>
          <a:ext cx="56896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ru-RU" sz="1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Проведение занятий по программированию и ИТ-направлениям для детей и подростков.</a:t>
          </a:r>
          <a:endParaRPr lang="ru-RU" sz="1400" kern="1200" dirty="0"/>
        </a:p>
      </dsp:txBody>
      <dsp:txXfrm>
        <a:off x="428016" y="357405"/>
        <a:ext cx="5646368" cy="399568"/>
      </dsp:txXfrm>
    </dsp:sp>
    <dsp:sp modelId="{4ACDE38C-85E6-47C2-9888-611C01453A16}">
      <dsp:nvSpPr>
        <dsp:cNvPr id="0" name=""/>
        <dsp:cNvSpPr/>
      </dsp:nvSpPr>
      <dsp:spPr>
        <a:xfrm>
          <a:off x="0" y="1237589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DA02D9-27D8-4CE5-8B0E-94E5CBF307AC}">
      <dsp:nvSpPr>
        <dsp:cNvPr id="0" name=""/>
        <dsp:cNvSpPr/>
      </dsp:nvSpPr>
      <dsp:spPr>
        <a:xfrm>
          <a:off x="406400" y="1016189"/>
          <a:ext cx="56896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Times New Roman" panose="02020603050405020304" pitchFamily="18" charset="0"/>
              <a:ea typeface="Times New Roman" panose="02020603050405020304" pitchFamily="18" charset="0"/>
            </a:rPr>
            <a:t>Консультирование по вопросам ИТ</a:t>
          </a:r>
          <a:endParaRPr lang="ru-RU" sz="1400" kern="1200" dirty="0"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sp:txBody>
      <dsp:txXfrm>
        <a:off x="428016" y="1037805"/>
        <a:ext cx="5646368" cy="399568"/>
      </dsp:txXfrm>
    </dsp:sp>
    <dsp:sp modelId="{0F0B7E6F-AB09-48F6-9D8D-CB8442ACE5D3}">
      <dsp:nvSpPr>
        <dsp:cNvPr id="0" name=""/>
        <dsp:cNvSpPr/>
      </dsp:nvSpPr>
      <dsp:spPr>
        <a:xfrm>
          <a:off x="0" y="1917989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D686E-AC38-48CE-A30E-E98B1BCF840A}">
      <dsp:nvSpPr>
        <dsp:cNvPr id="0" name=""/>
        <dsp:cNvSpPr/>
      </dsp:nvSpPr>
      <dsp:spPr>
        <a:xfrm>
          <a:off x="406400" y="1696589"/>
          <a:ext cx="56896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Организация и проведение мастер-классов</a:t>
          </a:r>
          <a:endParaRPr lang="ru-RU" sz="1400" kern="1200" dirty="0"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sp:txBody>
      <dsp:txXfrm>
        <a:off x="428016" y="1718205"/>
        <a:ext cx="5646368" cy="399568"/>
      </dsp:txXfrm>
    </dsp:sp>
    <dsp:sp modelId="{8D29A726-BA28-48F3-804E-1192EE1D8F67}">
      <dsp:nvSpPr>
        <dsp:cNvPr id="0" name=""/>
        <dsp:cNvSpPr/>
      </dsp:nvSpPr>
      <dsp:spPr>
        <a:xfrm>
          <a:off x="0" y="2598389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B19E5A-F7D2-41AB-8CFF-88120D9EAC5F}">
      <dsp:nvSpPr>
        <dsp:cNvPr id="0" name=""/>
        <dsp:cNvSpPr/>
      </dsp:nvSpPr>
      <dsp:spPr>
        <a:xfrm>
          <a:off x="406400" y="2376989"/>
          <a:ext cx="56896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Оказание помощи ученикам в решении возникающих вопросов и проблем.</a:t>
          </a:r>
        </a:p>
      </dsp:txBody>
      <dsp:txXfrm>
        <a:off x="428016" y="2398605"/>
        <a:ext cx="5646368" cy="399568"/>
      </dsp:txXfrm>
    </dsp:sp>
    <dsp:sp modelId="{175EB055-DF44-4537-B5C6-AD6641590E60}">
      <dsp:nvSpPr>
        <dsp:cNvPr id="0" name=""/>
        <dsp:cNvSpPr/>
      </dsp:nvSpPr>
      <dsp:spPr>
        <a:xfrm>
          <a:off x="0" y="3278789"/>
          <a:ext cx="8128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5BD9B1-33A8-414D-9A51-985E4DAA09EC}">
      <dsp:nvSpPr>
        <dsp:cNvPr id="0" name=""/>
        <dsp:cNvSpPr/>
      </dsp:nvSpPr>
      <dsp:spPr>
        <a:xfrm>
          <a:off x="406400" y="3057389"/>
          <a:ext cx="56896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Проверка работоспособности ПО и их подготовка к обучающим программам, исправление технических неполадок</a:t>
          </a:r>
        </a:p>
      </dsp:txBody>
      <dsp:txXfrm>
        <a:off x="428016" y="3079005"/>
        <a:ext cx="5646368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45E29-E4F9-4CF3-81D7-19123AE93076}">
      <dsp:nvSpPr>
        <dsp:cNvPr id="0" name=""/>
        <dsp:cNvSpPr/>
      </dsp:nvSpPr>
      <dsp:spPr>
        <a:xfrm>
          <a:off x="0" y="178977"/>
          <a:ext cx="8647251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5858DE-8D5A-44F8-99AB-2C88E1F01D68}">
      <dsp:nvSpPr>
        <dsp:cNvPr id="0" name=""/>
        <dsp:cNvSpPr/>
      </dsp:nvSpPr>
      <dsp:spPr>
        <a:xfrm>
          <a:off x="432362" y="1857"/>
          <a:ext cx="6053075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792" tIns="0" rIns="22879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ru-RU" sz="1400" kern="1200" dirty="0"/>
            <a:t>Моноблок или ноутбук с необходимым программным обеспечением</a:t>
          </a:r>
        </a:p>
      </dsp:txBody>
      <dsp:txXfrm>
        <a:off x="449655" y="19150"/>
        <a:ext cx="6018489" cy="319654"/>
      </dsp:txXfrm>
    </dsp:sp>
    <dsp:sp modelId="{E8841C63-C086-467F-B97A-D2DB34C564E2}">
      <dsp:nvSpPr>
        <dsp:cNvPr id="0" name=""/>
        <dsp:cNvSpPr/>
      </dsp:nvSpPr>
      <dsp:spPr>
        <a:xfrm>
          <a:off x="0" y="723297"/>
          <a:ext cx="8647251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65E250-7B81-4B19-9F84-0CE3739C2D1F}">
      <dsp:nvSpPr>
        <dsp:cNvPr id="0" name=""/>
        <dsp:cNvSpPr/>
      </dsp:nvSpPr>
      <dsp:spPr>
        <a:xfrm>
          <a:off x="432362" y="546177"/>
          <a:ext cx="6053075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792" tIns="0" rIns="22879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ru-RU" sz="1400" kern="1200" dirty="0"/>
            <a:t>Периферийные устройства</a:t>
          </a:r>
        </a:p>
      </dsp:txBody>
      <dsp:txXfrm>
        <a:off x="449655" y="563470"/>
        <a:ext cx="6018489" cy="319654"/>
      </dsp:txXfrm>
    </dsp:sp>
    <dsp:sp modelId="{CF48317E-524E-4C28-A718-62D75AD96C70}">
      <dsp:nvSpPr>
        <dsp:cNvPr id="0" name=""/>
        <dsp:cNvSpPr/>
      </dsp:nvSpPr>
      <dsp:spPr>
        <a:xfrm>
          <a:off x="0" y="1267617"/>
          <a:ext cx="8647251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7A7645-88F1-44BE-9E8D-02F7224CEA29}">
      <dsp:nvSpPr>
        <dsp:cNvPr id="0" name=""/>
        <dsp:cNvSpPr/>
      </dsp:nvSpPr>
      <dsp:spPr>
        <a:xfrm>
          <a:off x="432362" y="1090497"/>
          <a:ext cx="6053075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792" tIns="0" rIns="22879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ru-RU" sz="1400" kern="1200"/>
            <a:t>Телевизор для демонстрации материалов.</a:t>
          </a:r>
        </a:p>
      </dsp:txBody>
      <dsp:txXfrm>
        <a:off x="449655" y="1107790"/>
        <a:ext cx="6018489" cy="319654"/>
      </dsp:txXfrm>
    </dsp:sp>
    <dsp:sp modelId="{BE8DF2E8-4DEA-4C4A-857F-F98C993B5932}">
      <dsp:nvSpPr>
        <dsp:cNvPr id="0" name=""/>
        <dsp:cNvSpPr/>
      </dsp:nvSpPr>
      <dsp:spPr>
        <a:xfrm>
          <a:off x="0" y="1811936"/>
          <a:ext cx="8647251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2A9D3C-765E-44CE-AAE3-DB5937BACB79}">
      <dsp:nvSpPr>
        <dsp:cNvPr id="0" name=""/>
        <dsp:cNvSpPr/>
      </dsp:nvSpPr>
      <dsp:spPr>
        <a:xfrm>
          <a:off x="432362" y="1634817"/>
          <a:ext cx="6053075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792" tIns="0" rIns="22879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ru-RU" sz="1400" kern="1200"/>
            <a:t>Доступ к интернету для использования онлайн-ресурсов и платформ.</a:t>
          </a:r>
        </a:p>
      </dsp:txBody>
      <dsp:txXfrm>
        <a:off x="449655" y="1652110"/>
        <a:ext cx="6018489" cy="319654"/>
      </dsp:txXfrm>
    </dsp:sp>
    <dsp:sp modelId="{933980BB-98DA-41E3-83C1-CFB8B90839D5}">
      <dsp:nvSpPr>
        <dsp:cNvPr id="0" name=""/>
        <dsp:cNvSpPr/>
      </dsp:nvSpPr>
      <dsp:spPr>
        <a:xfrm>
          <a:off x="0" y="2356256"/>
          <a:ext cx="8647251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E244B1-3595-47C9-B713-0F028265C5B3}">
      <dsp:nvSpPr>
        <dsp:cNvPr id="0" name=""/>
        <dsp:cNvSpPr/>
      </dsp:nvSpPr>
      <dsp:spPr>
        <a:xfrm>
          <a:off x="432362" y="2179136"/>
          <a:ext cx="6053075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792" tIns="0" rIns="22879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ru-RU" sz="1400" kern="1200"/>
            <a:t>Учебные материалы: методички, презентации.</a:t>
          </a:r>
        </a:p>
      </dsp:txBody>
      <dsp:txXfrm>
        <a:off x="449655" y="2196429"/>
        <a:ext cx="6018489" cy="319654"/>
      </dsp:txXfrm>
    </dsp:sp>
    <dsp:sp modelId="{64C4B4B9-7C0F-47E0-A64E-8ADAAAEF73DC}">
      <dsp:nvSpPr>
        <dsp:cNvPr id="0" name=""/>
        <dsp:cNvSpPr/>
      </dsp:nvSpPr>
      <dsp:spPr>
        <a:xfrm>
          <a:off x="0" y="2900576"/>
          <a:ext cx="8647251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BD3E8E-1D73-4CD1-890F-813839801985}">
      <dsp:nvSpPr>
        <dsp:cNvPr id="0" name=""/>
        <dsp:cNvSpPr/>
      </dsp:nvSpPr>
      <dsp:spPr>
        <a:xfrm>
          <a:off x="432362" y="2723456"/>
          <a:ext cx="6053075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792" tIns="0" rIns="22879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ru-RU" sz="1400" kern="1200"/>
            <a:t>Канцелярские принадлежности для работы с документами.</a:t>
          </a:r>
        </a:p>
      </dsp:txBody>
      <dsp:txXfrm>
        <a:off x="449655" y="2740749"/>
        <a:ext cx="6018489" cy="3196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88981-BA75-4D11-BC69-57FDBF880B6C}">
      <dsp:nvSpPr>
        <dsp:cNvPr id="0" name=""/>
        <dsp:cNvSpPr/>
      </dsp:nvSpPr>
      <dsp:spPr>
        <a:xfrm>
          <a:off x="0" y="1975468"/>
          <a:ext cx="2446216" cy="1467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ru-RU" sz="2700" b="0" i="0" kern="1200">
              <a:solidFill>
                <a:srgbClr val="F8FAFF"/>
              </a:solidFill>
              <a:effectLst/>
              <a:latin typeface="DeepSeek-CJK-patch"/>
            </a:rPr>
            <a:t>Подготовка к занятию </a:t>
          </a:r>
          <a:endParaRPr lang="ru-RU" sz="2700" kern="1200"/>
        </a:p>
      </dsp:txBody>
      <dsp:txXfrm>
        <a:off x="42988" y="2018456"/>
        <a:ext cx="2360240" cy="1381753"/>
      </dsp:txXfrm>
    </dsp:sp>
    <dsp:sp modelId="{467CE4C6-A6D3-4E50-B63F-983BCFA5785B}">
      <dsp:nvSpPr>
        <dsp:cNvPr id="0" name=""/>
        <dsp:cNvSpPr/>
      </dsp:nvSpPr>
      <dsp:spPr>
        <a:xfrm>
          <a:off x="2692884" y="2406002"/>
          <a:ext cx="522935" cy="6066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200" kern="1200"/>
        </a:p>
      </dsp:txBody>
      <dsp:txXfrm>
        <a:off x="2692884" y="2527334"/>
        <a:ext cx="366055" cy="363997"/>
      </dsp:txXfrm>
    </dsp:sp>
    <dsp:sp modelId="{087E00F8-280E-4BEF-950A-8C6E984019EE}">
      <dsp:nvSpPr>
        <dsp:cNvPr id="0" name=""/>
        <dsp:cNvSpPr/>
      </dsp:nvSpPr>
      <dsp:spPr>
        <a:xfrm>
          <a:off x="3432887" y="1975468"/>
          <a:ext cx="2446216" cy="1467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0" i="0" kern="1200">
              <a:solidFill>
                <a:srgbClr val="F8FAFF"/>
              </a:solidFill>
              <a:effectLst/>
              <a:latin typeface="DeepSeek-CJK-patch"/>
            </a:rPr>
            <a:t>Проведение урока или консультации</a:t>
          </a:r>
          <a:endParaRPr lang="ru-RU" sz="2700" b="0" i="0" kern="1200" dirty="0">
            <a:solidFill>
              <a:srgbClr val="F8FAFF"/>
            </a:solidFill>
            <a:effectLst/>
            <a:latin typeface="DeepSeek-CJK-patch"/>
          </a:endParaRPr>
        </a:p>
      </dsp:txBody>
      <dsp:txXfrm>
        <a:off x="3475875" y="2018456"/>
        <a:ext cx="2360240" cy="1381753"/>
      </dsp:txXfrm>
    </dsp:sp>
    <dsp:sp modelId="{20760DE1-D991-4A18-88BE-55F561139662}">
      <dsp:nvSpPr>
        <dsp:cNvPr id="0" name=""/>
        <dsp:cNvSpPr/>
      </dsp:nvSpPr>
      <dsp:spPr>
        <a:xfrm>
          <a:off x="6123725" y="2406002"/>
          <a:ext cx="518597" cy="6066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200" kern="1200"/>
        </a:p>
      </dsp:txBody>
      <dsp:txXfrm>
        <a:off x="6123725" y="2527334"/>
        <a:ext cx="363018" cy="363997"/>
      </dsp:txXfrm>
    </dsp:sp>
    <dsp:sp modelId="{1778F5E5-D48F-4E4A-9FEF-A6DE324F5675}">
      <dsp:nvSpPr>
        <dsp:cNvPr id="0" name=""/>
        <dsp:cNvSpPr/>
      </dsp:nvSpPr>
      <dsp:spPr>
        <a:xfrm>
          <a:off x="6857590" y="1975468"/>
          <a:ext cx="2446216" cy="1467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0" i="0" kern="1200" dirty="0">
              <a:solidFill>
                <a:srgbClr val="F8FAFF"/>
              </a:solidFill>
              <a:effectLst/>
              <a:latin typeface="DeepSeek-CJK-patch"/>
            </a:rPr>
            <a:t>Фиксация результатов в CRM. </a:t>
          </a:r>
        </a:p>
      </dsp:txBody>
      <dsp:txXfrm>
        <a:off x="6900578" y="2018456"/>
        <a:ext cx="2360240" cy="13817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CD789-E893-4853-8441-2D7C978F3C48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622D1-4F26-47F4-B10B-E87EE3C4BA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317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B81E-8D5F-4B65-9B22-691ED75B1563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89B7-E894-4D49-A13C-53EF33856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025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B81E-8D5F-4B65-9B22-691ED75B1563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89B7-E894-4D49-A13C-53EF33856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90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4BCB81E-8D5F-4B65-9B22-691ED75B1563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EA189B7-E894-4D49-A13C-53EF33856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35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B81E-8D5F-4B65-9B22-691ED75B1563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89B7-E894-4D49-A13C-53EF33856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23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BCB81E-8D5F-4B65-9B22-691ED75B1563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A189B7-E894-4D49-A13C-53EF33856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72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B81E-8D5F-4B65-9B22-691ED75B1563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89B7-E894-4D49-A13C-53EF33856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80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B81E-8D5F-4B65-9B22-691ED75B1563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89B7-E894-4D49-A13C-53EF33856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53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B81E-8D5F-4B65-9B22-691ED75B1563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89B7-E894-4D49-A13C-53EF33856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93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B81E-8D5F-4B65-9B22-691ED75B1563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89B7-E894-4D49-A13C-53EF33856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28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B81E-8D5F-4B65-9B22-691ED75B1563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89B7-E894-4D49-A13C-53EF33856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79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B81E-8D5F-4B65-9B22-691ED75B1563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189B7-E894-4D49-A13C-53EF33856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09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4BCB81E-8D5F-4B65-9B22-691ED75B1563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EA189B7-E894-4D49-A13C-53EF33856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812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357951-9DA0-51C4-195B-7488519A8A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Отчет по производственной практике в   “</a:t>
            </a:r>
            <a:r>
              <a:rPr lang="ru-RU" dirty="0" err="1"/>
              <a:t>KiberOne</a:t>
            </a:r>
            <a:r>
              <a:rPr lang="ru-RU" dirty="0"/>
              <a:t>"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8D4B28-724B-5AF0-3C19-1C275DB8CA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Выполнил: студентка Фахрутдинова Елизавета Руслановна</a:t>
            </a:r>
          </a:p>
          <a:p>
            <a:r>
              <a:rPr lang="ru-RU" dirty="0"/>
              <a:t>Проверил: руководитель практики Калмыкова Ирина Михайловна</a:t>
            </a:r>
          </a:p>
        </p:txBody>
      </p:sp>
    </p:spTree>
    <p:extLst>
      <p:ext uri="{BB962C8B-B14F-4D97-AF65-F5344CB8AC3E}">
        <p14:creationId xmlns:p14="http://schemas.microsoft.com/office/powerpoint/2010/main" val="137431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C3314-AA7A-AFA6-54C7-B5BFDD2B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возникновения и развития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EB33D4-2D90-6659-271F-35E3D9AEFC26}"/>
              </a:ext>
            </a:extLst>
          </p:cNvPr>
          <p:cNvSpPr txBox="1"/>
          <p:nvPr/>
        </p:nvSpPr>
        <p:spPr>
          <a:xfrm>
            <a:off x="1202919" y="2169763"/>
            <a:ext cx="957767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ru-RU" sz="2000" dirty="0" err="1"/>
              <a:t>KiberOne</a:t>
            </a:r>
            <a:r>
              <a:rPr lang="ru-RU" sz="2000" dirty="0"/>
              <a:t> — международная школа программирования и цифровых технологий для детей от 6 до 14 лет</a:t>
            </a:r>
          </a:p>
          <a:p>
            <a:endParaRPr lang="ru-RU" sz="2000" dirty="0"/>
          </a:p>
          <a:p>
            <a:r>
              <a:rPr lang="ru-RU" sz="2000" dirty="0"/>
              <a:t>Школа начала свою деятельность в Каменск-Уральском в 2021 году и с тех пор активно внедряет современные методики обучения и расширяет курс.</a:t>
            </a:r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4A0AF105-5F39-56AD-6EF6-0C8B0BFA2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10" y="5126509"/>
            <a:ext cx="2802666" cy="144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22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42373-7BC8-F3D7-A474-5EE46A857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D4558-8A2A-52E5-59B0-475B504C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Предоставляемые услуги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666B86-672A-4DDD-3EEC-048A0479A98F}"/>
              </a:ext>
            </a:extLst>
          </p:cNvPr>
          <p:cNvSpPr txBox="1"/>
          <p:nvPr/>
        </p:nvSpPr>
        <p:spPr>
          <a:xfrm>
            <a:off x="1202919" y="1542735"/>
            <a:ext cx="9244780" cy="1663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>
              <a:lnSpc>
                <a:spcPct val="85000"/>
              </a:lnSpc>
              <a:spcBef>
                <a:spcPct val="0"/>
              </a:spcBef>
              <a:buNone/>
              <a:defRPr sz="40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 err="1">
                <a:solidFill>
                  <a:schemeClr val="tx1"/>
                </a:solidFill>
              </a:rPr>
              <a:t>KiberOne</a:t>
            </a:r>
            <a:r>
              <a:rPr lang="ru-RU" sz="2000" dirty="0">
                <a:solidFill>
                  <a:schemeClr val="tx1"/>
                </a:solidFill>
              </a:rPr>
              <a:t> предлагает широкий спектр образовательных программ, включая:</a:t>
            </a: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4DF34850-C308-D77D-7759-AB0E3ADE54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0823971"/>
              </p:ext>
            </p:extLst>
          </p:nvPr>
        </p:nvGraphicFramePr>
        <p:xfrm>
          <a:off x="1202919" y="2820071"/>
          <a:ext cx="8128000" cy="3617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0089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97ABB-51F1-C9CF-D9EF-4CA3C08AE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AD8DCB-FBFA-EBCF-C429-E25B4691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Анализ деятельности отдела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2FDA1D-5ECF-8480-A7B3-1A55C9B39DD5}"/>
              </a:ext>
            </a:extLst>
          </p:cNvPr>
          <p:cNvSpPr txBox="1"/>
          <p:nvPr/>
        </p:nvSpPr>
        <p:spPr>
          <a:xfrm>
            <a:off x="1202919" y="2039470"/>
            <a:ext cx="97155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Отдел преподавателей </a:t>
            </a:r>
            <a:r>
              <a:rPr lang="ru-RU" dirty="0" err="1"/>
              <a:t>KiberOne</a:t>
            </a:r>
            <a:r>
              <a:rPr lang="ru-RU" dirty="0"/>
              <a:t> выполняет ключевые функции, такие как проведение образовательных занятий по программированию и IT-направлениям. Преподаватели разрабатывают и адаптируют учебные материалы, организуют мастер-классы</a:t>
            </a:r>
          </a:p>
        </p:txBody>
      </p:sp>
    </p:spTree>
    <p:extLst>
      <p:ext uri="{BB962C8B-B14F-4D97-AF65-F5344CB8AC3E}">
        <p14:creationId xmlns:p14="http://schemas.microsoft.com/office/powerpoint/2010/main" val="3564444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7B696-451D-7836-CC1C-3D1C585EC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CCD49-4FE9-2627-EE13-8C009229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решаемые на рабочем месте</a:t>
            </a:r>
          </a:p>
        </p:txBody>
      </p:sp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9E22C08C-3F05-2DAC-EBB8-903BE6FD07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1441000"/>
              </p:ext>
            </p:extLst>
          </p:nvPr>
        </p:nvGraphicFramePr>
        <p:xfrm>
          <a:off x="1202919" y="2127564"/>
          <a:ext cx="8128000" cy="3992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6239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3F613-120F-8EDF-3940-F4917ED2D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BA024-9C10-BCCE-0F32-36D2D75DB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Оснащенность рабочего места</a:t>
            </a:r>
            <a:endParaRPr lang="ru-RU" dirty="0"/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6710979E-2A97-F560-BD55-5AFC7E66BD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8590134"/>
              </p:ext>
            </p:extLst>
          </p:nvPr>
        </p:nvGraphicFramePr>
        <p:xfrm>
          <a:off x="1202919" y="2218192"/>
          <a:ext cx="8647251" cy="3204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393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F270D-5BC6-DA34-9F14-2C028FD3A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FAEB0-F27C-9FB1-3B36-C8976452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>
                <a:solidFill>
                  <a:schemeClr val="bg2"/>
                </a:solidFill>
              </a:rPr>
              <a:t>Характеристики ПК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0DA1C-2CCE-9F6E-0602-C0E1EC3C8E64}"/>
              </a:ext>
            </a:extLst>
          </p:cNvPr>
          <p:cNvSpPr txBox="1"/>
          <p:nvPr/>
        </p:nvSpPr>
        <p:spPr>
          <a:xfrm>
            <a:off x="1202919" y="2032431"/>
            <a:ext cx="609797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ea typeface="+mj-lt"/>
                <a:cs typeface="+mj-lt"/>
              </a:rPr>
              <a:t>Операционная система: </a:t>
            </a:r>
            <a:r>
              <a:rPr lang="en-US" sz="2000" dirty="0">
                <a:ea typeface="+mj-lt"/>
                <a:cs typeface="+mj-lt"/>
              </a:rPr>
              <a:t>Windows 10 </a:t>
            </a:r>
            <a:endParaRPr lang="ru-RU" sz="2000" dirty="0"/>
          </a:p>
          <a:p>
            <a:r>
              <a:rPr lang="ru-RU" sz="2000" dirty="0">
                <a:ea typeface="+mj-lt"/>
                <a:cs typeface="+mj-lt"/>
              </a:rPr>
              <a:t>Процессор</a:t>
            </a:r>
            <a:r>
              <a:rPr lang="en-US" sz="2000" dirty="0">
                <a:ea typeface="+mj-lt"/>
                <a:cs typeface="+mj-lt"/>
              </a:rPr>
              <a:t>: Intel(R) Core(TM) i3-9100F CPU @ 3.60GHz   3.60 GHz</a:t>
            </a:r>
            <a:r>
              <a:rPr lang="ru-RU" sz="2000" dirty="0">
                <a:ea typeface="+mj-lt"/>
                <a:cs typeface="+mj-lt"/>
              </a:rPr>
              <a:t> </a:t>
            </a:r>
            <a:endParaRPr lang="ru-RU" sz="2000" dirty="0"/>
          </a:p>
          <a:p>
            <a:r>
              <a:rPr lang="ru-RU" sz="2000" dirty="0">
                <a:ea typeface="+mj-lt"/>
                <a:cs typeface="+mj-lt"/>
              </a:rPr>
              <a:t>ОЗУ: 8.00 ГБ</a:t>
            </a:r>
            <a:endParaRPr lang="en-US" sz="2000" dirty="0">
              <a:ea typeface="+mj-lt"/>
              <a:cs typeface="+mj-lt"/>
            </a:endParaRPr>
          </a:p>
          <a:p>
            <a:endParaRPr lang="ru-RU" sz="2000" dirty="0"/>
          </a:p>
          <a:p>
            <a:r>
              <a:rPr lang="ru-RU" sz="2000" dirty="0">
                <a:ea typeface="+mj-lt"/>
                <a:cs typeface="+mj-lt"/>
              </a:rPr>
              <a:t>Программное обеспечение: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a typeface="+mj-lt"/>
                <a:cs typeface="+mj-lt"/>
              </a:rPr>
              <a:t>Microsoft Office</a:t>
            </a:r>
            <a:r>
              <a:rPr lang="ru-RU" sz="2000" dirty="0">
                <a:ea typeface="+mj-lt"/>
                <a:cs typeface="+mj-lt"/>
              </a:rPr>
              <a:t> 20</a:t>
            </a:r>
            <a:r>
              <a:rPr lang="en-US" sz="2000" dirty="0">
                <a:ea typeface="+mj-lt"/>
                <a:cs typeface="+mj-lt"/>
              </a:rPr>
              <a:t>21</a:t>
            </a:r>
            <a:r>
              <a:rPr lang="ru-RU" sz="2000" dirty="0">
                <a:ea typeface="+mj-lt"/>
                <a:cs typeface="+mj-lt"/>
              </a:rPr>
              <a:t>;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CRM – </a:t>
            </a:r>
            <a:r>
              <a:rPr lang="ru-RU" sz="2000" dirty="0"/>
              <a:t>система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Платформа </a:t>
            </a:r>
            <a:r>
              <a:rPr lang="en-US" sz="2000" dirty="0" err="1"/>
              <a:t>KiberOne</a:t>
            </a:r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8407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04E6B-8E75-93DF-810B-7F796E608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59BDE-14D3-3DD8-4314-471C6E3F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>
                <a:solidFill>
                  <a:schemeClr val="bg2"/>
                </a:solidFill>
              </a:rPr>
              <a:t>Алгоритм Решения задачи на рабочем месте</a:t>
            </a:r>
            <a:endParaRPr lang="ru-RU" dirty="0"/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00D96B52-41C0-BADD-FC2E-A0DDCC68F8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3087652"/>
              </p:ext>
            </p:extLst>
          </p:nvPr>
        </p:nvGraphicFramePr>
        <p:xfrm>
          <a:off x="1202919" y="1439333"/>
          <a:ext cx="931199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5797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C33379-5B0A-EED3-6017-CEA91E1A4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A57E5-A31C-AE30-5F14-06C3CDEE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Недостатки выявленные на рабочем месте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48FF6-01ED-6F56-C2DF-069182907D2B}"/>
              </a:ext>
            </a:extLst>
          </p:cNvPr>
          <p:cNvSpPr txBox="1"/>
          <p:nvPr/>
        </p:nvSpPr>
        <p:spPr>
          <a:xfrm>
            <a:off x="667695" y="2352010"/>
            <a:ext cx="10567656" cy="1341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15000"/>
              </a:lnSpc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В настоящее время д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ля проведения выездных мероприятий, таких как мастер-классы, отсутствует мобильный комплект оборудования, включающий ноутбуки, и периферийные устройства, который будет использоваться исключительно для таких мероприятий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, что затрудняет процесс их организации 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066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каймление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каймление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каймлени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</TotalTime>
  <Words>340</Words>
  <Application>Microsoft Office PowerPoint</Application>
  <PresentationFormat>Широкоэкранный</PresentationFormat>
  <Paragraphs>46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Calibri</vt:lpstr>
      <vt:lpstr>Corbel</vt:lpstr>
      <vt:lpstr>DeepSeek-CJK-patch</vt:lpstr>
      <vt:lpstr>Symbol</vt:lpstr>
      <vt:lpstr>Times New Roman</vt:lpstr>
      <vt:lpstr>Wingdings</vt:lpstr>
      <vt:lpstr>Окаймление</vt:lpstr>
      <vt:lpstr>Отчет по производственной практике в   “KiberOne"</vt:lpstr>
      <vt:lpstr>История возникновения и развития</vt:lpstr>
      <vt:lpstr>Предоставляемые услуги</vt:lpstr>
      <vt:lpstr>Анализ деятельности отдела</vt:lpstr>
      <vt:lpstr>Задачи решаемые на рабочем месте</vt:lpstr>
      <vt:lpstr>Оснащенность рабочего места</vt:lpstr>
      <vt:lpstr>Характеристики ПК</vt:lpstr>
      <vt:lpstr>Алгоритм Решения задачи на рабочем месте</vt:lpstr>
      <vt:lpstr>Недостатки выявленные на рабочем месте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Елизавета Фахрутдинова</dc:creator>
  <cp:lastModifiedBy>Елизавета Фахрутдинова</cp:lastModifiedBy>
  <cp:revision>2</cp:revision>
  <dcterms:created xsi:type="dcterms:W3CDTF">2025-04-15T16:16:37Z</dcterms:created>
  <dcterms:modified xsi:type="dcterms:W3CDTF">2025-04-16T02:33:06Z</dcterms:modified>
</cp:coreProperties>
</file>