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14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11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05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138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41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053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90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46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5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24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5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5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48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9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08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6AF3D-D677-427F-B383-F18D0D15FDC0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DCC9DD-C1BD-45E1-A60A-CC2EA40F2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6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AF5F1-7C57-4B91-88E6-452E4D116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Кисти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8A6540-BCB5-45DD-BA35-BF275876E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6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3D672-D7DC-413C-B5F4-28BC0962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WPF поддерживает целый ряд кистей: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B9267-12A7-44ED-93A2-8D914663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040" y="1402080"/>
            <a:ext cx="9279572" cy="4509142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SolidColorBrush</a:t>
            </a:r>
            <a:r>
              <a:rPr lang="ru-RU" dirty="0"/>
              <a:t> заливает содержимое сплошным цветом</a:t>
            </a:r>
          </a:p>
          <a:p>
            <a:pPr marL="0" indent="0">
              <a:buNone/>
            </a:pPr>
            <a:r>
              <a:rPr lang="ru-RU" b="1" dirty="0" err="1"/>
              <a:t>LinearGradientBrush</a:t>
            </a:r>
            <a:r>
              <a:rPr lang="ru-RU" dirty="0"/>
              <a:t> - градиентная кисть, представляет плавный переход от одного цвета к другому</a:t>
            </a:r>
          </a:p>
          <a:p>
            <a:pPr marL="0" indent="0">
              <a:buNone/>
            </a:pPr>
            <a:r>
              <a:rPr lang="ru-RU" b="1" dirty="0" err="1"/>
              <a:t>RadialGradientBrush</a:t>
            </a:r>
            <a:r>
              <a:rPr lang="ru-RU" dirty="0"/>
              <a:t>- градиентная кисть, плавно распределяющая заданные цвета от центральной точки к внешним границам.</a:t>
            </a:r>
          </a:p>
          <a:p>
            <a:pPr marL="0" indent="0">
              <a:buNone/>
            </a:pPr>
            <a:r>
              <a:rPr lang="ru-RU" b="1" dirty="0" err="1"/>
              <a:t>ImageBrush</a:t>
            </a:r>
            <a:r>
              <a:rPr lang="ru-RU" b="1" dirty="0"/>
              <a:t> </a:t>
            </a:r>
            <a:r>
              <a:rPr lang="ru-RU" dirty="0"/>
              <a:t>в качестве заполнителя использует не цвет, а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416152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D31C5-0451-4DF1-87F0-C8CAA615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SolidColorBrush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8B1E3-9E43-4A86-B5E2-1FE5094C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C97235-02D0-4FE0-98FA-EB0BCD58D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68" y="2376915"/>
            <a:ext cx="11802232" cy="24176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BA7DA-46B0-4C9F-B2AA-0429900BC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919" y="3760052"/>
            <a:ext cx="5452827" cy="301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8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6E613-D477-4EF0-B5B6-1AB9D50B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SolidColorBrush</a:t>
            </a:r>
            <a:r>
              <a:rPr lang="en-US" dirty="0"/>
              <a:t> </a:t>
            </a:r>
            <a:r>
              <a:rPr lang="ru-RU" dirty="0"/>
              <a:t>в коде: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7AC8AF-DE0C-4E74-9041-182489F0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72" y="2681051"/>
            <a:ext cx="10281592" cy="5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9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82828-7131-4B45-A290-122B80F7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LinearGradientBrush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53AAA2-F23B-4AAA-B49B-DF428B9F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720" y="172720"/>
            <a:ext cx="2661920" cy="425704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Эта кисть создает плавный переход от одного цвета к другому.</a:t>
            </a:r>
            <a:endParaRPr lang="en-US" dirty="0"/>
          </a:p>
          <a:p>
            <a:r>
              <a:rPr lang="ru-RU" dirty="0"/>
              <a:t> Для указания цвета и точек, от которых начинается переход, используется объект </a:t>
            </a:r>
            <a:r>
              <a:rPr lang="ru-RU" dirty="0" err="1"/>
              <a:t>GradientStop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 Его свойство </a:t>
            </a:r>
            <a:r>
              <a:rPr lang="ru-RU" dirty="0" err="1"/>
              <a:t>Color</a:t>
            </a:r>
            <a:r>
              <a:rPr lang="ru-RU" dirty="0"/>
              <a:t> указывает на цвет, а свойство </a:t>
            </a:r>
            <a:r>
              <a:rPr lang="ru-RU" dirty="0" err="1"/>
              <a:t>Offset</a:t>
            </a:r>
            <a:r>
              <a:rPr lang="ru-RU" dirty="0"/>
              <a:t>- на точку, с которой начинается переход.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E29210-CB29-4824-BAAD-9157AAD3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5" y="1378955"/>
            <a:ext cx="8697687" cy="37292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D50-CBFD-4B15-992D-22093B1DA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33" y="5030994"/>
            <a:ext cx="4553585" cy="158137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DB0F50-865B-43C1-A9E2-69944BAE0C73}"/>
              </a:ext>
            </a:extLst>
          </p:cNvPr>
          <p:cNvSpPr/>
          <p:nvPr/>
        </p:nvSpPr>
        <p:spPr>
          <a:xfrm>
            <a:off x="1219200" y="53105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 помощью свойств </a:t>
            </a:r>
            <a:r>
              <a:rPr lang="ru-RU" dirty="0" err="1"/>
              <a:t>StartPoint</a:t>
            </a:r>
            <a:r>
              <a:rPr lang="ru-RU" dirty="0"/>
              <a:t> и </a:t>
            </a:r>
            <a:r>
              <a:rPr lang="ru-RU" dirty="0" err="1"/>
              <a:t>EndPoint</a:t>
            </a:r>
            <a:r>
              <a:rPr lang="ru-RU" dirty="0"/>
              <a:t> можно определить направление градиента, сделать горизонтальный градиент или градиент под углом.</a:t>
            </a:r>
          </a:p>
        </p:txBody>
      </p:sp>
    </p:spTree>
    <p:extLst>
      <p:ext uri="{BB962C8B-B14F-4D97-AF65-F5344CB8AC3E}">
        <p14:creationId xmlns:p14="http://schemas.microsoft.com/office/powerpoint/2010/main" val="76264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F2391-33A8-461C-B0C3-4BF22759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RadialGradientBrush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C4260-9D59-4A32-83F5-49921978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9C8024-8E94-45AF-BDBD-D352CDE1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4" y="1264555"/>
            <a:ext cx="10047961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4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97A96-4706-4963-8017-96D1F017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ImageBrush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14816F-445A-4C67-8048-FB70C8CA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8" y="1202616"/>
            <a:ext cx="8772051" cy="441586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E7202C9-1EC6-4E4C-AF0C-570DF57C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250" y="233680"/>
            <a:ext cx="3833812" cy="409448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Эта кисть использует изображение в качестве фона. Источник устанавливается свойством </a:t>
            </a:r>
            <a:r>
              <a:rPr lang="ru-RU" dirty="0" err="1"/>
              <a:t>ImageSource</a:t>
            </a:r>
            <a:r>
              <a:rPr lang="ru-RU" dirty="0"/>
              <a:t>.</a:t>
            </a:r>
          </a:p>
          <a:p>
            <a:r>
              <a:rPr lang="ru-RU" dirty="0"/>
              <a:t> Свойство </a:t>
            </a:r>
            <a:r>
              <a:rPr lang="ru-RU" dirty="0" err="1"/>
              <a:t>Stretch</a:t>
            </a:r>
            <a:r>
              <a:rPr lang="ru-RU" dirty="0"/>
              <a:t> задает способ заполнения элемента изображением - если оно равно </a:t>
            </a:r>
            <a:r>
              <a:rPr lang="ru-RU" dirty="0" err="1"/>
              <a:t>Fill</a:t>
            </a:r>
            <a:r>
              <a:rPr lang="ru-RU" dirty="0"/>
              <a:t> (по умолчанию), то изображение заполняет весь элемент, растягиваясь, если это нужно. Е</a:t>
            </a:r>
          </a:p>
          <a:p>
            <a:r>
              <a:rPr lang="ru-RU" dirty="0" err="1"/>
              <a:t>сли</a:t>
            </a:r>
            <a:r>
              <a:rPr lang="ru-RU" dirty="0"/>
              <a:t> </a:t>
            </a:r>
            <a:r>
              <a:rPr lang="ru-RU" dirty="0" err="1"/>
              <a:t>Stretch</a:t>
            </a:r>
            <a:r>
              <a:rPr lang="ru-RU" dirty="0"/>
              <a:t>="</a:t>
            </a:r>
            <a:r>
              <a:rPr lang="ru-RU" dirty="0" err="1"/>
              <a:t>Uniform</a:t>
            </a:r>
            <a:r>
              <a:rPr lang="ru-RU" dirty="0"/>
              <a:t>", то изображение масштабируется пропорционально размеру элемента и по краям могут образоваться пустые места, не заполненные изображением.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9DADD-4837-408D-A201-5D41836FE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50" y="4740506"/>
            <a:ext cx="3833812" cy="21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9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3DC1C-622B-457D-931B-970C6006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Выполнить самостоятельно: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18F7C-FA2E-4997-8D43-4B1B679C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A5F150-E1F8-47C5-8CC8-704A7389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50" y="1764384"/>
            <a:ext cx="9675962" cy="46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5748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193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Кисти</vt:lpstr>
      <vt:lpstr>WPF поддерживает целый ряд кистей:</vt:lpstr>
      <vt:lpstr>SolidColorBrush</vt:lpstr>
      <vt:lpstr>Использование SolidColorBrush в коде:</vt:lpstr>
      <vt:lpstr>LinearGradientBrush</vt:lpstr>
      <vt:lpstr>RadialGradientBrush</vt:lpstr>
      <vt:lpstr>ImageBrush</vt:lpstr>
      <vt:lpstr>Выполнить самостоятельно: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Кисти</dc:title>
  <dc:creator>Дмитриева Яна Леонидовна</dc:creator>
  <cp:lastModifiedBy>Дмитриева Яна Леонидовна</cp:lastModifiedBy>
  <cp:revision>8</cp:revision>
  <dcterms:created xsi:type="dcterms:W3CDTF">2023-02-09T04:15:38Z</dcterms:created>
  <dcterms:modified xsi:type="dcterms:W3CDTF">2023-02-09T09:31:22Z</dcterms:modified>
</cp:coreProperties>
</file>