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8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0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04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4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1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6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1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5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D617-3DB0-4374-9CD3-AF98516ED77B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6E1F81-EC15-4C1F-8F84-760824805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99828-CC49-4F00-95C5-E1E1B44C9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вкладок и </a:t>
            </a:r>
            <a:r>
              <a:rPr lang="en-US" dirty="0" err="1"/>
              <a:t>TabControl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502D95-AD8A-45D7-8645-9F24B9CDF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1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4EF6-0530-4098-B1D2-314164E1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25" y="105950"/>
            <a:ext cx="8911687" cy="1280890"/>
          </a:xfrm>
        </p:spPr>
        <p:txBody>
          <a:bodyPr/>
          <a:lstStyle/>
          <a:p>
            <a:r>
              <a:rPr lang="ru-RU" dirty="0"/>
              <a:t>Выполнить самостоятельно: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E43C1-6569-40C7-9BCD-DE7B7A39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6FF66-91B5-4BB1-96A2-5446297A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97" y="1170723"/>
            <a:ext cx="9561283" cy="57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35EACD-196F-407A-B04A-D29AC6AA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932" y="355600"/>
            <a:ext cx="8915400" cy="3777622"/>
          </a:xfrm>
        </p:spPr>
        <p:txBody>
          <a:bodyPr/>
          <a:lstStyle/>
          <a:p>
            <a:r>
              <a:rPr lang="ru-RU" dirty="0"/>
              <a:t>Для создания вкладок в WPF, как и в </a:t>
            </a:r>
            <a:r>
              <a:rPr lang="ru-RU" dirty="0" err="1"/>
              <a:t>WinForms</a:t>
            </a:r>
            <a:r>
              <a:rPr lang="ru-RU" dirty="0"/>
              <a:t>, предназначен элемент </a:t>
            </a:r>
            <a:r>
              <a:rPr lang="ru-RU" dirty="0" err="1"/>
              <a:t>TabControl</a:t>
            </a:r>
            <a:r>
              <a:rPr lang="ru-RU" dirty="0"/>
              <a:t>, а отдельная вкладка представлена элементом </a:t>
            </a:r>
            <a:r>
              <a:rPr lang="ru-RU" dirty="0" err="1"/>
              <a:t>TabItem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7E46EC-A4C3-4AA0-BEBF-191E4442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82" y="1437903"/>
            <a:ext cx="7708386" cy="13662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653594-93D1-45EC-ABE7-8B40B993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779" y="3284892"/>
            <a:ext cx="3565070" cy="31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111B33-1E5A-425D-99D0-78301B4D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252" y="233680"/>
            <a:ext cx="8915400" cy="1778000"/>
          </a:xfrm>
        </p:spPr>
        <p:txBody>
          <a:bodyPr/>
          <a:lstStyle/>
          <a:p>
            <a:r>
              <a:rPr lang="ru-RU" dirty="0"/>
              <a:t>Элемент </a:t>
            </a:r>
            <a:r>
              <a:rPr lang="ru-RU" dirty="0" err="1"/>
              <a:t>TabItem</a:t>
            </a:r>
            <a:r>
              <a:rPr lang="ru-RU" dirty="0"/>
              <a:t> является элементом управления содержимым, поэтому в него можно вложить другие элементы: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42881F-55AB-413D-B53D-28510C3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8" y="1212035"/>
            <a:ext cx="6019422" cy="56807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F8AA9-927E-4CEC-A30C-068427E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5" y="2011680"/>
            <a:ext cx="3785298" cy="30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0309E-0A44-4535-A34B-CD6134F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Программное добавление вкладок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030D1C-6B29-4AEC-BBC1-5AB9333FA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774" y="2420243"/>
            <a:ext cx="6829286" cy="18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323952-0790-4F23-9033-0AE394B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94640"/>
            <a:ext cx="6465252" cy="1125862"/>
          </a:xfrm>
        </p:spPr>
        <p:txBody>
          <a:bodyPr/>
          <a:lstStyle/>
          <a:p>
            <a:r>
              <a:rPr lang="ru-RU" dirty="0"/>
              <a:t>Через код C# добавим в него вкладку: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A15A9-3BA6-4DB5-9B3D-F310ED0B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0" y="1290160"/>
            <a:ext cx="10992953" cy="41352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D931F-2F79-4493-B445-048A6B36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26" y="504597"/>
            <a:ext cx="2829371" cy="25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78BD8-82B5-47D5-9F9F-8A92EDDF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US" dirty="0"/>
              <a:t>Image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548BA-0CE4-433E-ADCA-401E81A5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57348" cy="3777622"/>
          </a:xfrm>
        </p:spPr>
        <p:txBody>
          <a:bodyPr/>
          <a:lstStyle/>
          <a:p>
            <a:r>
              <a:rPr lang="ru-RU" dirty="0"/>
              <a:t>WPF поддерживает различны форматы изображений: .</a:t>
            </a:r>
            <a:r>
              <a:rPr lang="ru-RU" dirty="0" err="1"/>
              <a:t>bmp</a:t>
            </a:r>
            <a:r>
              <a:rPr lang="ru-RU" dirty="0"/>
              <a:t>, .</a:t>
            </a:r>
            <a:r>
              <a:rPr lang="ru-RU" dirty="0" err="1"/>
              <a:t>png</a:t>
            </a:r>
            <a:r>
              <a:rPr lang="ru-RU" dirty="0"/>
              <a:t>, .</a:t>
            </a:r>
            <a:r>
              <a:rPr lang="ru-RU" dirty="0" err="1"/>
              <a:t>gif</a:t>
            </a:r>
            <a:r>
              <a:rPr lang="ru-RU" dirty="0"/>
              <a:t>, .</a:t>
            </a:r>
            <a:r>
              <a:rPr lang="ru-RU" dirty="0" err="1"/>
              <a:t>jpg</a:t>
            </a:r>
            <a:r>
              <a:rPr lang="ru-RU" dirty="0"/>
              <a:t> и т.д.</a:t>
            </a:r>
          </a:p>
          <a:p>
            <a:r>
              <a:rPr lang="ru-RU" dirty="0"/>
              <a:t>Элемент </a:t>
            </a:r>
            <a:r>
              <a:rPr lang="ru-RU" dirty="0" err="1"/>
              <a:t>Image</a:t>
            </a:r>
            <a:r>
              <a:rPr lang="ru-RU" dirty="0"/>
              <a:t> предназначен для работы с изображениями. Свойство </a:t>
            </a:r>
            <a:r>
              <a:rPr lang="ru-RU" dirty="0" err="1"/>
              <a:t>Source</a:t>
            </a:r>
            <a:r>
              <a:rPr lang="ru-RU" dirty="0"/>
              <a:t> позволяет задать путь к изображению, например: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F1D2BB-5C6C-4449-85FC-94F85A34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79" y="3542340"/>
            <a:ext cx="7591110" cy="9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3448A3-65D2-46E4-8FE1-5E433230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092" y="162560"/>
            <a:ext cx="8915400" cy="3777622"/>
          </a:xfrm>
        </p:spPr>
        <p:txBody>
          <a:bodyPr/>
          <a:lstStyle/>
          <a:p>
            <a:r>
              <a:rPr lang="ru-RU" dirty="0"/>
              <a:t>Также элемент позволяет проводить некоторые простейшие </a:t>
            </a:r>
            <a:r>
              <a:rPr lang="ru-RU" dirty="0" err="1"/>
              <a:t>транформации</a:t>
            </a:r>
            <a:r>
              <a:rPr lang="ru-RU" dirty="0"/>
              <a:t> с изображениями. Например, с помощью объекта </a:t>
            </a:r>
            <a:r>
              <a:rPr lang="ru-RU" dirty="0" err="1"/>
              <a:t>FormatConvertedBitmap</a:t>
            </a:r>
            <a:r>
              <a:rPr lang="ru-RU" dirty="0"/>
              <a:t> и его свойства </a:t>
            </a:r>
            <a:r>
              <a:rPr lang="ru-RU" dirty="0" err="1"/>
              <a:t>DestinationFormat</a:t>
            </a:r>
            <a:r>
              <a:rPr lang="ru-RU" dirty="0"/>
              <a:t> можно получить новое изображение: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7CC4A-E70A-40A4-B319-9CF284FD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4" y="1455803"/>
            <a:ext cx="5810836" cy="54503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6ED90-80A5-4169-A065-2F910E13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7842"/>
            <a:ext cx="530616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F7597-BE82-43E8-9071-11676471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845" y="298990"/>
            <a:ext cx="8911687" cy="1280890"/>
          </a:xfrm>
        </p:spPr>
        <p:txBody>
          <a:bodyPr/>
          <a:lstStyle/>
          <a:p>
            <a:r>
              <a:rPr lang="en-US" dirty="0" err="1"/>
              <a:t>InkCanvas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B5037-D9F8-408E-AFD3-E8E76F9A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092" y="1401951"/>
            <a:ext cx="8915400" cy="1295400"/>
          </a:xfrm>
        </p:spPr>
        <p:txBody>
          <a:bodyPr/>
          <a:lstStyle/>
          <a:p>
            <a:r>
              <a:rPr lang="ru-RU" dirty="0" err="1"/>
              <a:t>InkCanvas</a:t>
            </a:r>
            <a:r>
              <a:rPr lang="ru-RU" dirty="0"/>
              <a:t> представляет собой полотно, на котором можно рисовать. Первоначально оно предназначалось для стилуса, но в WPF есть поддержка также и для мыши для обычных ПК. Его очень просто использовать: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BA5841-E9A7-499F-B363-17AEA68D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57" y="4333705"/>
            <a:ext cx="3948243" cy="22446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4F191-DFDE-41D7-B058-D0AB132C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55" y="3057822"/>
            <a:ext cx="10094243" cy="10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AACD-7F8C-486D-B7D7-15AC052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7FFFB-1956-48D5-BA7C-C75C7C3F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8F6D9-4889-4A95-B114-9659A076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99" y="1466772"/>
            <a:ext cx="9426365" cy="16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5382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158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Создание вкладок и TabControl</vt:lpstr>
      <vt:lpstr>Презентация PowerPoint</vt:lpstr>
      <vt:lpstr>Презентация PowerPoint</vt:lpstr>
      <vt:lpstr>Программное добавление вкладок</vt:lpstr>
      <vt:lpstr>Презентация PowerPoint</vt:lpstr>
      <vt:lpstr>Элемент Image</vt:lpstr>
      <vt:lpstr>Презентация PowerPoint</vt:lpstr>
      <vt:lpstr>InkCanvas</vt:lpstr>
      <vt:lpstr>Презентация PowerPoint</vt:lpstr>
      <vt:lpstr>Выполнить самостоятельно: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вкладок и TabControl</dc:title>
  <dc:creator>Дмитриева Яна Леонидовна</dc:creator>
  <cp:lastModifiedBy>Дмитриева Яна Леонидовна</cp:lastModifiedBy>
  <cp:revision>5</cp:revision>
  <dcterms:created xsi:type="dcterms:W3CDTF">2023-02-09T05:21:36Z</dcterms:created>
  <dcterms:modified xsi:type="dcterms:W3CDTF">2023-02-09T05:55:19Z</dcterms:modified>
</cp:coreProperties>
</file>