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3AD-CE95-C05D-517A-207B8DAA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15BD3-33D1-0B58-84A4-B8AF12611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A94A-FD0E-207B-5B2C-DCBF50E9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7DB5-62EB-8571-86D2-05D39C1E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F9EB-1F03-EC29-85EB-01BC1B29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61D1-B6A5-4B50-1F61-F21ACD57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7D864-2C87-A828-972F-177A2088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51EB-1334-BD0F-B0B4-BCC503CA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4A12-5B3C-9ED9-0EC8-70C6CF22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0CD8-82D8-2A1C-7E1F-FC25E64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2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F64E1-9A94-F413-542C-EA1DC0A54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A58CC-4255-DE28-7799-228A6381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DF7D-1F1E-524F-0287-43B269F5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1DE6-FEF4-364C-2860-58799A88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5414-D865-E6C6-A60C-89DBC091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5013-2F1A-13FD-8114-B78B528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A439-345F-2F2D-FAC9-C2ADA3DB3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9526A-8B34-5256-52E4-E15DAE64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E0FF-D2F7-E218-0983-462987CD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1A1A-C045-71D0-345A-458B0424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B934-F878-BBE0-1410-DD5B58B7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F7F38-16F9-0EA2-4B74-61618DE46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EDD5-00E9-387A-F8C2-B2E6D8F3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EDE4-1A49-14A5-AAC8-AB51C206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EBFE-19C5-C4E7-E5A5-3E7A9096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8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8556-9DC0-A498-7D7C-EB421A1D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A6F3-93A9-13A4-3147-C7B5AADBB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573A4-06E3-8162-BDC5-40A7DDA71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F6D9-18B9-2B9A-0D99-47186315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A2D5D-C08E-9739-C293-426BB17E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181C-CF91-3FDB-2481-DD9CF9D3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0294-7D50-DFB7-FF10-CD9FB2EC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90C9-ECFE-6E28-A98A-CD9F00BB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0C5CE-11A3-ACFE-E9D5-E6088915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435A-EA45-963C-5189-13F7627E4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BA5E3-DF14-4954-20DA-539C09A18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43465-7D29-C74E-C16F-7CE0C7C8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F3223-6332-4246-A605-BF8D663B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25B4F-092F-3E9F-FD9C-F0132993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DE77-388C-1359-CAC1-09AF46FA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458BA-F120-B535-CFD7-5ECB4F16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6BF6-B60E-81C7-4D51-58DC5FF8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CC21-95BC-B2C2-9BCD-86479DA8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A4413-A09F-B9CF-DB83-695347A9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D3CFB-706B-C241-F00D-B19BB9C6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4386-8004-01FB-1FCA-0635F61E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9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8EBC-2F0A-B2D7-6966-6CA3AEC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070B-54F8-228C-CEAC-D44A908D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47DE-A13F-3E34-2DDB-E27DBE458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F8D24-C20B-216B-236F-A3D9FAA0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3A4DE-C9C8-05EC-A116-40B55B6C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11E8B-C658-D97E-A6BF-07F26084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4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ACF8-80CC-9456-7941-BBF8AE4F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0FEBD-3D3F-4FF8-C737-89873AAF5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97AF8-2CAA-A355-DD97-E466B29F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DDA3C-571B-D867-1430-6EC22403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3939-4B7B-A6E5-E004-45AFC39D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E461C-326A-BA9D-1572-62BF12D1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04DE3-742E-E187-5F72-4DDB1BFB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9EB8-99A2-88D8-CAA9-F4173A66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1F83-E93C-EA3D-199B-B45DF04CE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CC66-E2F9-4022-90AD-667019FE1E8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9258-BDF7-10B3-618A-EF3A7AE8F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3032-1FC9-AA49-FB16-F6E86F06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3D91-4480-4AE4-B9FE-0D24FE40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1A7A0-82F5-0C10-0AEF-A096B4770B80}"/>
              </a:ext>
            </a:extLst>
          </p:cNvPr>
          <p:cNvSpPr/>
          <p:nvPr/>
        </p:nvSpPr>
        <p:spPr>
          <a:xfrm>
            <a:off x="1784074" y="526773"/>
            <a:ext cx="25444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3A97D-102F-5FC6-F19B-0324B4E1CDA9}"/>
              </a:ext>
            </a:extLst>
          </p:cNvPr>
          <p:cNvSpPr/>
          <p:nvPr/>
        </p:nvSpPr>
        <p:spPr>
          <a:xfrm>
            <a:off x="659295" y="3158991"/>
            <a:ext cx="9607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7704C-8E0C-9AEF-6294-9A59A1FB5D6B}"/>
              </a:ext>
            </a:extLst>
          </p:cNvPr>
          <p:cNvSpPr/>
          <p:nvPr/>
        </p:nvSpPr>
        <p:spPr>
          <a:xfrm>
            <a:off x="1988653" y="3158991"/>
            <a:ext cx="9607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  <a:p>
            <a:pPr algn="ctr"/>
            <a:r>
              <a:rPr lang="en-US" sz="1000" dirty="0"/>
              <a:t>(white label)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B8423-4AB0-2A61-9161-BF4BBDE90B3B}"/>
              </a:ext>
            </a:extLst>
          </p:cNvPr>
          <p:cNvSpPr/>
          <p:nvPr/>
        </p:nvSpPr>
        <p:spPr>
          <a:xfrm>
            <a:off x="4278795" y="3220282"/>
            <a:ext cx="9607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CF5A4E-9689-9EF7-FDC6-44DF0F1815D3}"/>
              </a:ext>
            </a:extLst>
          </p:cNvPr>
          <p:cNvSpPr/>
          <p:nvPr/>
        </p:nvSpPr>
        <p:spPr>
          <a:xfrm>
            <a:off x="3096040" y="3911051"/>
            <a:ext cx="89452" cy="94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600DB3-D18D-32A1-07C2-AEFFC0B0704B}"/>
              </a:ext>
            </a:extLst>
          </p:cNvPr>
          <p:cNvSpPr/>
          <p:nvPr/>
        </p:nvSpPr>
        <p:spPr>
          <a:xfrm>
            <a:off x="3305998" y="3911878"/>
            <a:ext cx="89452" cy="94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2DDFE1-3F1F-ED75-C318-415C6BCF4101}"/>
              </a:ext>
            </a:extLst>
          </p:cNvPr>
          <p:cNvSpPr/>
          <p:nvPr/>
        </p:nvSpPr>
        <p:spPr>
          <a:xfrm>
            <a:off x="3542054" y="3942524"/>
            <a:ext cx="89452" cy="94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CCF754-A5D0-4B5C-4909-1D18CFC7F196}"/>
              </a:ext>
            </a:extLst>
          </p:cNvPr>
          <p:cNvSpPr/>
          <p:nvPr/>
        </p:nvSpPr>
        <p:spPr>
          <a:xfrm>
            <a:off x="3778110" y="3969028"/>
            <a:ext cx="89452" cy="94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86E01C-AE11-04FF-343F-5774B4730740}"/>
              </a:ext>
            </a:extLst>
          </p:cNvPr>
          <p:cNvSpPr/>
          <p:nvPr/>
        </p:nvSpPr>
        <p:spPr>
          <a:xfrm>
            <a:off x="3998013" y="3958262"/>
            <a:ext cx="89452" cy="94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44E62-35AE-EE32-3CF5-B16BF79A3770}"/>
              </a:ext>
            </a:extLst>
          </p:cNvPr>
          <p:cNvSpPr/>
          <p:nvPr/>
        </p:nvSpPr>
        <p:spPr>
          <a:xfrm>
            <a:off x="387625" y="5218053"/>
            <a:ext cx="655983" cy="2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Android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0203C-1A95-ED56-EB55-02A2CF46E164}"/>
              </a:ext>
            </a:extLst>
          </p:cNvPr>
          <p:cNvSpPr/>
          <p:nvPr/>
        </p:nvSpPr>
        <p:spPr>
          <a:xfrm>
            <a:off x="1139686" y="5218053"/>
            <a:ext cx="404192" cy="2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ios</a:t>
            </a:r>
            <a:endParaRPr lang="en-US" sz="10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6FF2B23-F111-A439-A8A4-2B4093931427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5400000">
            <a:off x="355321" y="4433687"/>
            <a:ext cx="1144662" cy="424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88E224E-6900-AECB-01A3-5514AEDA000E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16200000" flipH="1">
            <a:off x="668403" y="4544674"/>
            <a:ext cx="1144662" cy="202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972501-6963-BB15-86B1-D15741101FD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239076" y="1341784"/>
            <a:ext cx="1717818" cy="1916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9784D1-50F7-CB3F-6D9E-D16E2051BF5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018181" y="1479275"/>
            <a:ext cx="1779109" cy="1702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FA27B52-EDAA-4C84-A7BF-4C5E2D1665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1903755" y="2006463"/>
            <a:ext cx="1717818" cy="587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5F98FD-1901-F7F0-F030-01139BC4CA4B}"/>
              </a:ext>
            </a:extLst>
          </p:cNvPr>
          <p:cNvSpPr/>
          <p:nvPr/>
        </p:nvSpPr>
        <p:spPr>
          <a:xfrm>
            <a:off x="1817210" y="5166699"/>
            <a:ext cx="655983" cy="2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Android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121B12-5A85-A0F8-0862-8B573007C094}"/>
              </a:ext>
            </a:extLst>
          </p:cNvPr>
          <p:cNvSpPr/>
          <p:nvPr/>
        </p:nvSpPr>
        <p:spPr>
          <a:xfrm>
            <a:off x="2569271" y="5166699"/>
            <a:ext cx="404192" cy="2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ios</a:t>
            </a:r>
            <a:endParaRPr lang="en-US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40DD270-9A05-57EE-619B-8BFFEBEEF4DB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5400000">
            <a:off x="1760470" y="4458124"/>
            <a:ext cx="1093308" cy="323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622836E-402D-D79F-A681-C4889DA94AE4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16200000" flipH="1">
            <a:off x="2073552" y="4468884"/>
            <a:ext cx="1093308" cy="302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38C33CB-8CE2-494D-32AA-83E6C6E12A77}"/>
              </a:ext>
            </a:extLst>
          </p:cNvPr>
          <p:cNvSpPr/>
          <p:nvPr/>
        </p:nvSpPr>
        <p:spPr>
          <a:xfrm>
            <a:off x="4101567" y="5249519"/>
            <a:ext cx="655983" cy="2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Android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C01F81-A769-0E4E-CFBC-6556EB34C9DA}"/>
              </a:ext>
            </a:extLst>
          </p:cNvPr>
          <p:cNvSpPr/>
          <p:nvPr/>
        </p:nvSpPr>
        <p:spPr>
          <a:xfrm>
            <a:off x="4853628" y="5249519"/>
            <a:ext cx="404192" cy="2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ios</a:t>
            </a:r>
            <a:endParaRPr lang="en-US" sz="10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F02972-4F3C-D55A-7B8D-ED3CDDBBAED2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5400000">
            <a:off x="4036955" y="4527286"/>
            <a:ext cx="1114837" cy="329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CE11A-859A-9424-D457-23B504B7E20C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4350037" y="4543831"/>
            <a:ext cx="1114837" cy="296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F3C912-3494-AC89-9896-D7D0D3602164}"/>
              </a:ext>
            </a:extLst>
          </p:cNvPr>
          <p:cNvSpPr txBox="1"/>
          <p:nvPr/>
        </p:nvSpPr>
        <p:spPr>
          <a:xfrm>
            <a:off x="4328491" y="1636762"/>
            <a:ext cx="229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Upgrade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Prevent random clients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9138D3-8515-D069-5763-9137BD4130B3}"/>
              </a:ext>
            </a:extLst>
          </p:cNvPr>
          <p:cNvSpPr txBox="1"/>
          <p:nvPr/>
        </p:nvSpPr>
        <p:spPr>
          <a:xfrm>
            <a:off x="5289697" y="3394903"/>
            <a:ext cx="6841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Clients: white label (different database) and non-white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Client1 vs client X (both non-white label meaning app name is the same): QR code, discount code for different clients, referral code… alphanumeric or image (</a:t>
            </a:r>
            <a:r>
              <a:rPr lang="en-US" sz="1400" dirty="0" err="1"/>
              <a:t>qr</a:t>
            </a:r>
            <a:r>
              <a:rPr lang="en-US" sz="14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BD6ED7-5570-2807-0DED-2FFC2F2DD6F2}"/>
              </a:ext>
            </a:extLst>
          </p:cNvPr>
          <p:cNvSpPr/>
          <p:nvPr/>
        </p:nvSpPr>
        <p:spPr>
          <a:xfrm>
            <a:off x="4328491" y="33130"/>
            <a:ext cx="2391191" cy="40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 Structure</a:t>
            </a:r>
          </a:p>
        </p:txBody>
      </p:sp>
    </p:spTree>
    <p:extLst>
      <p:ext uri="{BB962C8B-B14F-4D97-AF65-F5344CB8AC3E}">
        <p14:creationId xmlns:p14="http://schemas.microsoft.com/office/powerpoint/2010/main" val="25669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1A7A0-82F5-0C10-0AEF-A096B4770B80}"/>
              </a:ext>
            </a:extLst>
          </p:cNvPr>
          <p:cNvSpPr/>
          <p:nvPr/>
        </p:nvSpPr>
        <p:spPr>
          <a:xfrm>
            <a:off x="1490455" y="516834"/>
            <a:ext cx="25444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model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972501-6963-BB15-86B1-D15741101FDF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5400000">
            <a:off x="886795" y="1556989"/>
            <a:ext cx="2001624" cy="1750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9784D1-50F7-CB3F-6D9E-D16E2051BF5D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2791653" y="1402244"/>
            <a:ext cx="1997765" cy="2055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FA27B52-EDAA-4C84-A7BF-4C5E2D1665C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5400000">
            <a:off x="1763781" y="2430117"/>
            <a:ext cx="199776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BF5047-7AA5-FF71-2C21-DD2DE0744D46}"/>
              </a:ext>
            </a:extLst>
          </p:cNvPr>
          <p:cNvSpPr/>
          <p:nvPr/>
        </p:nvSpPr>
        <p:spPr>
          <a:xfrm>
            <a:off x="241023" y="3432858"/>
            <a:ext cx="1543052" cy="127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Silver 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Let me download my data (only raw data)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BD72E4-5506-7EA0-A325-BA2ED707542A}"/>
              </a:ext>
            </a:extLst>
          </p:cNvPr>
          <p:cNvSpPr/>
          <p:nvPr/>
        </p:nvSpPr>
        <p:spPr>
          <a:xfrm>
            <a:off x="193146" y="4985015"/>
            <a:ext cx="1543052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Silver 2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Put it in my AWS</a:t>
            </a:r>
          </a:p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BC190-BF79-B176-C52D-9BD52DE7294C}"/>
              </a:ext>
            </a:extLst>
          </p:cNvPr>
          <p:cNvSpPr/>
          <p:nvPr/>
        </p:nvSpPr>
        <p:spPr>
          <a:xfrm>
            <a:off x="1991138" y="3429000"/>
            <a:ext cx="1543052" cy="127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Gold 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Add modules (select either appointments or wearables modules or both 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7AFE53-3E66-7BB7-4638-1E03C3A32C19}"/>
              </a:ext>
            </a:extLst>
          </p:cNvPr>
          <p:cNvSpPr/>
          <p:nvPr/>
        </p:nvSpPr>
        <p:spPr>
          <a:xfrm>
            <a:off x="1911625" y="4985015"/>
            <a:ext cx="1543052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Gold 2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Sliver1+Silver2+Gold1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562CD5-1AFA-4269-3E06-4FB6C68D3A9F}"/>
              </a:ext>
            </a:extLst>
          </p:cNvPr>
          <p:cNvSpPr/>
          <p:nvPr/>
        </p:nvSpPr>
        <p:spPr>
          <a:xfrm>
            <a:off x="4046881" y="3428999"/>
            <a:ext cx="1543052" cy="229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Platinum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Gold 2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Dashboards with insights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EA738E-E639-8A38-3942-E2D7C32A3CC5}"/>
              </a:ext>
            </a:extLst>
          </p:cNvPr>
          <p:cNvSpPr/>
          <p:nvPr/>
        </p:nvSpPr>
        <p:spPr>
          <a:xfrm>
            <a:off x="4328491" y="33130"/>
            <a:ext cx="2391191" cy="40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Structure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EB5BC4-47A3-EBEB-5E22-A5A4DAD54E74}"/>
              </a:ext>
            </a:extLst>
          </p:cNvPr>
          <p:cNvSpPr txBox="1"/>
          <p:nvPr/>
        </p:nvSpPr>
        <p:spPr>
          <a:xfrm>
            <a:off x="7227830" y="2474891"/>
            <a:ext cx="3899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pay not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make appointments and connect wearables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user will have the access to a webpage (exclusive) using a QR code. This can be used to upload or download their data </a:t>
            </a:r>
            <a:r>
              <a:rPr lang="en-US" sz="1400" dirty="0" err="1"/>
              <a:t>etc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user is HIPAA compliant meaning 2FA (later after prototype)</a:t>
            </a:r>
          </a:p>
        </p:txBody>
      </p:sp>
    </p:spTree>
    <p:extLst>
      <p:ext uri="{BB962C8B-B14F-4D97-AF65-F5344CB8AC3E}">
        <p14:creationId xmlns:p14="http://schemas.microsoft.com/office/powerpoint/2010/main" val="408142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170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 Shashi</dc:creator>
  <cp:lastModifiedBy>Shashi Shashi</cp:lastModifiedBy>
  <cp:revision>1</cp:revision>
  <dcterms:created xsi:type="dcterms:W3CDTF">2022-09-29T15:02:00Z</dcterms:created>
  <dcterms:modified xsi:type="dcterms:W3CDTF">2022-09-29T15:19:58Z</dcterms:modified>
</cp:coreProperties>
</file>