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sldIdLst>
    <p:sldId id="259" r:id="rId6"/>
    <p:sldId id="262" r:id="rId7"/>
    <p:sldId id="265" r:id="rId8"/>
    <p:sldId id="268" r:id="rId9"/>
    <p:sldId id="271" r:id="rId10"/>
    <p:sldId id="274" r:id="rId11"/>
    <p:sldId id="277" r:id="rId12"/>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p:scale>
          <a:sx n="73" d="100"/>
          <a:sy n="73" d="100"/>
        </p:scale>
        <p:origin x="-998" y="-427"/>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113F5B19-EB12-4173-A4D4-BEBCB6EE2FB7}" type="datetimeFigureOut">
              <a:rPr lang="en-US" smtClean="0"/>
              <a:t>10/13/2022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9E640095-5131-4938-9D4E-B8F92E338B50}" type="datetimeFigureOut">
              <a:rPr lang="en-US" smtClean="0"/>
              <a:t>10/13/2022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8884194-0884-4737-9932-DA79CF037DA1}" type="datetimeFigureOut">
              <a:rPr lang="en-US" smtClean="0"/>
              <a:t>10/13/2022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2561B84-9466-02B5-9B13-34E8CC454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1F773F1-6B52-5C8B-33B4-527BE5B07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55E76DA-88CA-B2D3-4D19-794617A6B833}"/>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4C20205-0B3E-014E-D4B9-8ACDCDB45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6ED3E8A-62AA-EA17-CAB8-0B367791433E}"/>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28222215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3E3F7A5-F908-D512-203B-40407DB22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9C9853E-269C-F622-A6E8-C8A526F82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523CBF9-DC39-65E6-E4B3-6B52ED75503E}"/>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D88EC69-6512-06F5-5B59-4747E967A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1B241E5-814D-F3E3-97C8-1E51C35FBC48}"/>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85360451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F98BBDD-7189-9381-21EE-A398B2C39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9CEA16C-69A7-97E0-3501-4BB6FA27A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992536E-F93B-06C4-B9AB-2345EA91A913}"/>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5BF6A19-B951-00B8-FCEF-393CA809D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4169FA7-6786-70DE-253F-3F0364655A49}"/>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8002145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4157B11-87D5-CF31-B7B4-549C6C6BE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1093074-6EC1-1485-BCCB-7E7D66736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E2BA1D2-C785-BA90-0B3D-944727C56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B163F9C-EF20-C03A-A0BF-ECBD4FD829B0}"/>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30890FB-8FD3-902B-0616-FC7139F95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34B7C7B-2AD2-CCAD-E73C-D7AF497D3385}"/>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06868494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64B8F8E-A0BA-9563-B59E-DAC97ADCF1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33335A1-6AC1-1F61-B4D6-B4502BA3E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AE1D873-6553-FAA1-3612-98607B850E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37EBDA9-11A0-193B-CDD5-81018EF102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EC0AD71-E836-BAD0-1F71-B46812A5E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A7BB478-4CBB-DB50-CD24-EB59B9DBCBBC}"/>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8" name="Footer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D550A6A-8638-7F62-4589-A120AF3146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532C13-8B30-21A7-D132-AD9AE8C7F8F0}"/>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179598128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1ED6DF6-99EE-2248-B9A2-FE96C35DA8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FD4AA4E-61BE-826C-162B-3D598477729B}"/>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4" name="Foot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E739010-F835-BA98-5E4D-91CAEDB15C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089DC93-7645-AE5B-F6BC-1D284CA2F8D5}"/>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20474732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CE9E557-8882-1386-068D-826CC57CD36B}"/>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3" name="Footer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4947EB7-7F4D-A607-8D13-F6E1FEB607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2A2FFCF-6D3A-401A-8D51-35F702527A39}"/>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143071037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CEB27D-DD94-15A5-875F-69DB5A4B5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F20A937-499D-24B0-1E94-A02B6CFF8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4DB45CD-3DDE-8A2B-33D6-31CA5712C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FA36A29-4753-CBD5-672D-4823D95823DD}"/>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C101ECE-4CC4-2554-4F45-49269100B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2C579D5-87C3-1459-793C-750295479340}"/>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9671783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2A29AD6-00EE-44BD-A480-DA5F5DA1E697}" type="datetimeFigureOut">
              <a:rPr lang="en-US" smtClean="0"/>
              <a:t>10/13/2022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23D199B-415D-EFFE-345C-D7E8AFE57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470D091-12AA-FD67-B429-7A887FEC6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4BCBD04-F1B8-D7FE-86AD-2B804E577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9AFE0C5-C0AA-F032-3273-1926AC04D54A}"/>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0CE9CC7-70E7-B2FF-D465-56C04764D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EF982FA-0531-9152-CB9C-61059FFDE30E}"/>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51104118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1E21D6D-DD3D-BEBC-F927-361093C23B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5552D65-72BD-DBE1-1E9C-6E1D8DADFA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4B188A2-C170-512A-A169-436CDCBFC56B}"/>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76D0F54-C3F6-3146-6B21-CB81ED9CD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0CEFA75-9EBF-4486-C787-98B795DCA60B}"/>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129740620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EF83325-BCB8-106E-A74A-1010B6437F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DB45BA6-AEEB-23FF-A67F-E7B6E0D92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8F9E48C-9AC9-9FBA-1337-08FDEAB3EDAE}"/>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95395BA-F75C-DAB8-8674-81719F285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B4D5EA5-9E1E-F63B-EE35-46F5339C30D3}"/>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161059261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2561B84-9466-02B5-9B13-34E8CC454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1F773F1-6B52-5C8B-33B4-527BE5B07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55E76DA-88CA-B2D3-4D19-794617A6B833}"/>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4C20205-0B3E-014E-D4B9-8ACDCDB45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6ED3E8A-62AA-EA17-CAB8-0B367791433E}"/>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28222215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3E3F7A5-F908-D512-203B-40407DB22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9C9853E-269C-F622-A6E8-C8A526F82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523CBF9-DC39-65E6-E4B3-6B52ED75503E}"/>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D88EC69-6512-06F5-5B59-4747E967A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1B241E5-814D-F3E3-97C8-1E51C35FBC48}"/>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85360451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F98BBDD-7189-9381-21EE-A398B2C39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9CEA16C-69A7-97E0-3501-4BB6FA27A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992536E-F93B-06C4-B9AB-2345EA91A913}"/>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5BF6A19-B951-00B8-FCEF-393CA809D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4169FA7-6786-70DE-253F-3F0364655A49}"/>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8002145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4157B11-87D5-CF31-B7B4-549C6C6BE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1093074-6EC1-1485-BCCB-7E7D66736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E2BA1D2-C785-BA90-0B3D-944727C56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B163F9C-EF20-C03A-A0BF-ECBD4FD829B0}"/>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30890FB-8FD3-902B-0616-FC7139F95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34B7C7B-2AD2-CCAD-E73C-D7AF497D3385}"/>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06868494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64B8F8E-A0BA-9563-B59E-DAC97ADCF1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33335A1-6AC1-1F61-B4D6-B4502BA3E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AE1D873-6553-FAA1-3612-98607B850E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37EBDA9-11A0-193B-CDD5-81018EF102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EC0AD71-E836-BAD0-1F71-B46812A5E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A7BB478-4CBB-DB50-CD24-EB59B9DBCBBC}"/>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8" name="Footer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D550A6A-8638-7F62-4589-A120AF3146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532C13-8B30-21A7-D132-AD9AE8C7F8F0}"/>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179598128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1ED6DF6-99EE-2248-B9A2-FE96C35DA8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FD4AA4E-61BE-826C-162B-3D598477729B}"/>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4" name="Foot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E739010-F835-BA98-5E4D-91CAEDB15C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089DC93-7645-AE5B-F6BC-1D284CA2F8D5}"/>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20474732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CE9E557-8882-1386-068D-826CC57CD36B}"/>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3" name="Footer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4947EB7-7F4D-A607-8D13-F6E1FEB607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2A2FFCF-6D3A-401A-8D51-35F702527A39}"/>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143071037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30FFD6DA-C075-4713-B3E7-D9DF0BD4C8AF}" type="datetimeFigureOut">
              <a:rPr lang="en-US" smtClean="0"/>
              <a:t>10/13/2022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CEB27D-DD94-15A5-875F-69DB5A4B5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F20A937-499D-24B0-1E94-A02B6CFF8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4DB45CD-3DDE-8A2B-33D6-31CA5712C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FA36A29-4753-CBD5-672D-4823D95823DD}"/>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C101ECE-4CC4-2554-4F45-49269100B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2C579D5-87C3-1459-793C-750295479340}"/>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96717837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23D199B-415D-EFFE-345C-D7E8AFE57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470D091-12AA-FD67-B429-7A887FEC6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4BCBD04-F1B8-D7FE-86AD-2B804E577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9AFE0C5-C0AA-F032-3273-1926AC04D54A}"/>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0CE9CC7-70E7-B2FF-D465-56C04764D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EF982FA-0531-9152-CB9C-61059FFDE30E}"/>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351104118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1E21D6D-DD3D-BEBC-F927-361093C23B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5552D65-72BD-DBE1-1E9C-6E1D8DADFA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4B188A2-C170-512A-A169-436CDCBFC56B}"/>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76D0F54-C3F6-3146-6B21-CB81ED9CD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0CEFA75-9EBF-4486-C787-98B795DCA60B}"/>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129740620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EF83325-BCB8-106E-A74A-1010B6437F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DB45BA6-AEEB-23FF-A67F-E7B6E0D92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8F9E48C-9AC9-9FBA-1337-08FDEAB3EDAE}"/>
              </a:ext>
            </a:extLst>
          </p:cNvPr>
          <p:cNvSpPr>
            <a:spLocks noGrp="1"/>
          </p:cNvSpPr>
          <p:nvPr>
            <p:ph type="dt" sz="half" idx="10"/>
          </p:nvPr>
        </p:nvSpPr>
        <p:spPr/>
        <p:txBody>
          <a:body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95395BA-F75C-DAB8-8674-81719F285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B4D5EA5-9E1E-F63B-EE35-46F5339C30D3}"/>
              </a:ext>
            </a:extLst>
          </p:cNvPr>
          <p:cNvSpPr>
            <a:spLocks noGrp="1"/>
          </p:cNvSpPr>
          <p:nvPr>
            <p:ph type="sldNum" sz="quarter" idx="12"/>
          </p:nvPr>
        </p:nvSpPr>
        <p:spPr/>
        <p:txBody>
          <a:bodyPr/>
          <a:lstStyle/>
          <a:p>
            <a:fld id="{B32C208B-71F6-44BD-84D3-140A1AA81009}" type="slidenum">
              <a:rPr lang="en-US" smtClean="0"/>
              <a:t>‹#›</a:t>
            </a:fld>
            <a:endParaRPr lang="en-US"/>
          </a:p>
        </p:txBody>
      </p:sp>
    </p:spTree>
    <p:extLst>
      <p:ext uri="{BB962C8B-B14F-4D97-AF65-F5344CB8AC3E}">
        <p14:creationId xmlns:p14="http://schemas.microsoft.com/office/powerpoint/2010/main" val="161059261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E8213AD-CE95-C05D-517A-207B8DAA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0115BD3-33D1-0B58-84A4-B8AF12611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92FA94A-FD0E-207B-5B2C-DCBF50E9577C}"/>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4847DB5-62EB-8571-86D2-05D39C1EE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B13F9EB-1F03-EC29-85EB-01BC1B29A34D}"/>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366023361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3425013-2F1A-13FD-8114-B78B528E0C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2F6A439-345F-2F2D-FAC9-C2ADA3DB3C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029526A-8B34-5256-52E4-E15DAE64F030}"/>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CBEE0FF-D2F7-E218-0983-462987CDC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FBF1A1A-C045-71D0-345A-458B0424D99C}"/>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2255684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845B934-F878-BBE0-1410-DD5B58B746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61F7F38-16F9-0EA2-4B74-61618DE46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282EDD5-00E9-387A-F8C2-B2E6D8F3FC2B}"/>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579EDE4-1A49-14A5-AAC8-AB51C2066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3DCEBFE-19C5-C4E7-E5A5-3E7A90965B0E}"/>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128748080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73B8556-9DC0-A498-7D7C-EB421A1DF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9F9A6F3-93A9-13A4-3147-C7B5AADBB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32573A4-06E3-8162-BDC5-40A7DDA717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CB2F6D9-18B9-2B9A-0D99-47186315555E}"/>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DFA2D5D-C08E-9739-C293-426BB17EF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0D8181C-CF91-3FDB-2481-DD9CF9D3E87E}"/>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187472285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7350294-7D50-DFB7-FF10-CD9FB2EC10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B0990C9-ECFE-6E28-A98A-CD9F00BBE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450C5CE-11A3-ACFE-E9D5-E6088915C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C18435A-EA45-963C-5189-13F7627E4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A4BA5E3-DF14-4954-20DA-539C09A183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243465-7D29-C74E-C16F-7CE0C7C88B3D}"/>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8" name="Footer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BFF3223-6332-4246-A605-BF8D663B46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DD25B4F-092F-3E9F-FD9C-F01329930368}"/>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328334577"/>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0EADE77-388C-1359-CAC1-09AF46FA51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C6458BA-F120-B535-CFD7-5ECB4F1641B3}"/>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4" name="Foot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D5B6BF6-B60E-81C7-4D51-58DC5FF80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6F5CC21-95BC-B2C2-9BCD-86479DA80216}"/>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14975708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286BD93A-DC36-44CD-AEF3-3B9637E9629C}" type="datetimeFigureOut">
              <a:rPr lang="en-US" smtClean="0"/>
              <a:t>10/13/2022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97A4413-A09F-B9CF-DB83-695347A936F3}"/>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3" name="Footer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75D3CFB-706B-C241-F00D-B19BB9C668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F364386-8004-01FB-1FCA-0635F61EBD61}"/>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270289061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6868EBC-2F0A-B2D7-6966-6CA3AEC3F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37A070B-54F8-228C-CEAC-D44A908DE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CEC47DE-A13F-3E34-2DDB-E27DBE458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DCF8D24-C20B-216B-236F-A3D9FAA056A8}"/>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963A4DE-C9C8-05EC-A116-40B55B6C8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2F11E8B-C658-D97E-A6BF-07F260849BD9}"/>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395594634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0EACF8-80CC-9456-7941-BBF8AE4FB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0A0FEBD-3D3F-4FF8-C737-89873AAF5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6797AF8-2CAA-A355-DD97-E466B29F5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D5DDA3C-571B-D867-1430-6EC22403CF1A}"/>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4543939-4B7B-A6E5-E004-45AFC39D1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48E461C-326A-BA9D-1572-62BF12D10ED5}"/>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422525881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35B61D1-B6A5-4B50-1F61-F21ACD57C9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937D864-2C87-A828-972F-177A2088F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2E051EB-1334-BD0F-B0B4-BCC503CAD0DD}"/>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4EF4A12-5B3C-9ED9-0EC8-70C6CF222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3D60CD8-82D8-2A1C-7E1F-FC25E6477FA4}"/>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348882063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74F64E1-9A94-F413-542C-EA1DC0A54A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84A58CC-4255-DE28-7799-228A6381B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F38DF7D-1F1E-524F-0287-43B269F50E46}"/>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E5E1DE6-FEF4-364C-2860-58799A88D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3AC5414-D865-E6C6-A60C-89DBC0918111}"/>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170260577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E8213AD-CE95-C05D-517A-207B8DAA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0115BD3-33D1-0B58-84A4-B8AF12611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92FA94A-FD0E-207B-5B2C-DCBF50E9577C}"/>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4847DB5-62EB-8571-86D2-05D39C1EE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B13F9EB-1F03-EC29-85EB-01BC1B29A34D}"/>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366023361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3425013-2F1A-13FD-8114-B78B528E0C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2F6A439-345F-2F2D-FAC9-C2ADA3DB3C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029526A-8B34-5256-52E4-E15DAE64F030}"/>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CBEE0FF-D2F7-E218-0983-462987CDC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FBF1A1A-C045-71D0-345A-458B0424D99C}"/>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2255684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845B934-F878-BBE0-1410-DD5B58B746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61F7F38-16F9-0EA2-4B74-61618DE46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282EDD5-00E9-387A-F8C2-B2E6D8F3FC2B}"/>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579EDE4-1A49-14A5-AAC8-AB51C2066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3DCEBFE-19C5-C4E7-E5A5-3E7A90965B0E}"/>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128748080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73B8556-9DC0-A498-7D7C-EB421A1DF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9F9A6F3-93A9-13A4-3147-C7B5AADBB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32573A4-06E3-8162-BDC5-40A7DDA717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CB2F6D9-18B9-2B9A-0D99-47186315555E}"/>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DFA2D5D-C08E-9739-C293-426BB17EF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0D8181C-CF91-3FDB-2481-DD9CF9D3E87E}"/>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187472285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7350294-7D50-DFB7-FF10-CD9FB2EC10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B0990C9-ECFE-6E28-A98A-CD9F00BBE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450C5CE-11A3-ACFE-E9D5-E6088915C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C18435A-EA45-963C-5189-13F7627E4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A4BA5E3-DF14-4954-20DA-539C09A183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243465-7D29-C74E-C16F-7CE0C7C88B3D}"/>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8" name="Footer Placeholder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BFF3223-6332-4246-A605-BF8D663B46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DD25B4F-092F-3E9F-FD9C-F01329930368}"/>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328334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1C7AF215-C7B4-4B5D-8504-4D9047097251}" type="datetimeFigureOut">
              <a:rPr lang="en-US" smtClean="0"/>
              <a:t>10/13/2022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0EADE77-388C-1359-CAC1-09AF46FA51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C6458BA-F120-B535-CFD7-5ECB4F1641B3}"/>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4" name="Foot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D5B6BF6-B60E-81C7-4D51-58DC5FF80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6F5CC21-95BC-B2C2-9BCD-86479DA80216}"/>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149757085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97A4413-A09F-B9CF-DB83-695347A936F3}"/>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3" name="Footer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75D3CFB-706B-C241-F00D-B19BB9C668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F364386-8004-01FB-1FCA-0635F61EBD61}"/>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270289061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6868EBC-2F0A-B2D7-6966-6CA3AEC3F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37A070B-54F8-228C-CEAC-D44A908DE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CEC47DE-A13F-3E34-2DDB-E27DBE458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DCF8D24-C20B-216B-236F-A3D9FAA056A8}"/>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963A4DE-C9C8-05EC-A116-40B55B6C8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2F11E8B-C658-D97E-A6BF-07F260849BD9}"/>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395594634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40EACF8-80CC-9456-7941-BBF8AE4FB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0A0FEBD-3D3F-4FF8-C737-89873AAF5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6797AF8-2CAA-A355-DD97-E466B29F5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D5DDA3C-571B-D867-1430-6EC22403CF1A}"/>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6" name="Foot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4543939-4B7B-A6E5-E004-45AFC39D1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48E461C-326A-BA9D-1572-62BF12D10ED5}"/>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422525881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35B61D1-B6A5-4B50-1F61-F21ACD57C9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937D864-2C87-A828-972F-177A2088F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2E051EB-1334-BD0F-B0B4-BCC503CAD0DD}"/>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4EF4A12-5B3C-9ED9-0EC8-70C6CF222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3D60CD8-82D8-2A1C-7E1F-FC25E6477FA4}"/>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3488820635"/>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74F64E1-9A94-F413-542C-EA1DC0A54A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84A58CC-4255-DE28-7799-228A6381B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F38DF7D-1F1E-524F-0287-43B269F50E46}"/>
              </a:ext>
            </a:extLst>
          </p:cNvPr>
          <p:cNvSpPr>
            <a:spLocks noGrp="1"/>
          </p:cNvSpPr>
          <p:nvPr>
            <p:ph type="dt" sz="half" idx="10"/>
          </p:nvPr>
        </p:nvSpPr>
        <p:spPr/>
        <p:txBody>
          <a:body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E5E1DE6-FEF4-364C-2860-58799A88D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3AC5414-D865-E6C6-A60C-89DBC0918111}"/>
              </a:ext>
            </a:extLst>
          </p:cNvPr>
          <p:cNvSpPr>
            <a:spLocks noGrp="1"/>
          </p:cNvSpPr>
          <p:nvPr>
            <p:ph type="sldNum" sz="quarter" idx="12"/>
          </p:nvPr>
        </p:nvSpPr>
        <p:spPr/>
        <p:txBody>
          <a:bodyPr/>
          <a:lstStyle/>
          <a:p>
            <a:fld id="{091C3D91-4480-4AE4-B9FE-0D24FE40E370}" type="slidenum">
              <a:rPr lang="en-US" smtClean="0"/>
              <a:t>‹#›</a:t>
            </a:fld>
            <a:endParaRPr lang="en-US"/>
          </a:p>
        </p:txBody>
      </p:sp>
    </p:spTree>
    <p:extLst>
      <p:ext uri="{BB962C8B-B14F-4D97-AF65-F5344CB8AC3E}">
        <p14:creationId xmlns:p14="http://schemas.microsoft.com/office/powerpoint/2010/main" val="170260577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AB6446AE-4AE2-4D5E-9801-1F2C65ABB5A8}" type="datetimeFigureOut">
              <a:rPr lang="en-US" smtClean="0"/>
              <a:t>10/13/2022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FB72C4ED-6030-4497-B799-B79A038CDE1B}" type="datetimeFigureOut">
              <a:rPr lang="en-US" smtClean="0"/>
              <a:t>10/13/2022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EF3C11F1-27BB-4510-9A30-B8DD318E7864}" type="datetimeFigureOut">
              <a:rPr lang="en-US" smtClean="0"/>
              <a:t>10/13/2022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DFDE5C34-74D0-4582-A008-C3117FF689B2}" type="datetimeFigureOut">
              <a:rPr lang="en-US" smtClean="0"/>
              <a:t>10/13/2022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10/13/2022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6B0AFE-69E1-70B4-A03E-3CBCD00F1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FC1FDF5-F81F-D0CD-483A-774E85432B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1AF764D-8260-8087-7DBF-62937626B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89D37C6-F40C-B156-9A85-29072D705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9F57D7D-5C42-B0C4-2C9B-AF1A4B95B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2C208B-71F6-44BD-84D3-140A1AA81009}" type="slidenum">
              <a:rPr lang="en-US" smtClean="0"/>
              <a:t>‹#›</a:t>
            </a:fld>
            <a:endParaRPr lang="en-US"/>
          </a:p>
        </p:txBody>
      </p:sp>
    </p:spTree>
    <p:extLst>
      <p:ext uri="{BB962C8B-B14F-4D97-AF65-F5344CB8AC3E}">
        <p14:creationId xmlns:p14="http://schemas.microsoft.com/office/powerpoint/2010/main" val="229742719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6B0AFE-69E1-70B4-A03E-3CBCD00F1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FC1FDF5-F81F-D0CD-483A-774E85432B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1AF764D-8260-8087-7DBF-62937626B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4B7E65-3DBF-4BE4-B778-1369C02BF31E}"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89D37C6-F40C-B156-9A85-29072D705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9F57D7D-5C42-B0C4-2C9B-AF1A4B95B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2C208B-71F6-44BD-84D3-140A1AA81009}" type="slidenum">
              <a:rPr lang="en-US" smtClean="0"/>
              <a:t>‹#›</a:t>
            </a:fld>
            <a:endParaRPr lang="en-US"/>
          </a:p>
        </p:txBody>
      </p:sp>
    </p:spTree>
    <p:extLst>
      <p:ext uri="{BB962C8B-B14F-4D97-AF65-F5344CB8AC3E}">
        <p14:creationId xmlns:p14="http://schemas.microsoft.com/office/powerpoint/2010/main" val="229742719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D204DE3-742E-E187-5F72-4DDB1BFB6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D989EB8-99A2-88D8-CAA9-F4173A668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BD91F83-E93C-EA3D-199B-B45DF04CE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D1D9258-BDF7-10B3-618A-EF3A7AE8F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1583032-1FC9-AA49-FB16-F6E86F06F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91C3D91-4480-4AE4-B9FE-0D24FE40E370}" type="slidenum">
              <a:rPr lang="en-US" smtClean="0"/>
              <a:t>‹#›</a:t>
            </a:fld>
            <a:endParaRPr lang="en-US"/>
          </a:p>
        </p:txBody>
      </p:sp>
    </p:spTree>
    <p:extLst>
      <p:ext uri="{BB962C8B-B14F-4D97-AF65-F5344CB8AC3E}">
        <p14:creationId xmlns:p14="http://schemas.microsoft.com/office/powerpoint/2010/main" val="155132647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D204DE3-742E-E187-5F72-4DDB1BFB6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D989EB8-99A2-88D8-CAA9-F4173A668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BD91F83-E93C-EA3D-199B-B45DF04CE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A2CC66-E2F9-4022-90AD-667019FE1E8D}" type="datetimeFigureOut">
              <a:rPr lang="en-US" smtClean="0"/>
              <a:t>10/13/2022</a:t>
            </a:fld>
            <a:endParaRPr lang="en-US"/>
          </a:p>
        </p:txBody>
      </p:sp>
      <p:sp>
        <p:nvSpPr>
          <p:cNvPr id="5" name="Footer Placeholder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D1D9258-BDF7-10B3-618A-EF3A7AE8F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1583032-1FC9-AA49-FB16-F6E86F06F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91C3D91-4480-4AE4-B9FE-0D24FE40E370}" type="slidenum">
              <a:rPr lang="en-US" smtClean="0"/>
              <a:t>‹#›</a:t>
            </a:fld>
            <a:endParaRPr lang="en-US"/>
          </a:p>
        </p:txBody>
      </p:sp>
    </p:spTree>
    <p:extLst>
      <p:ext uri="{BB962C8B-B14F-4D97-AF65-F5344CB8AC3E}">
        <p14:creationId xmlns:p14="http://schemas.microsoft.com/office/powerpoint/2010/main" val="155132647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6A5BD3B-8E87-2D69-D2A3-8EE212555457}"/>
              </a:ext>
            </a:extLst>
          </p:cNvPr>
          <p:cNvSpPr/>
          <p:nvPr/>
        </p:nvSpPr>
        <p:spPr>
          <a:xfrm>
            <a:off x="2923327" y="924396"/>
            <a:ext cx="1314450"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Android App</a:t>
            </a:r>
          </a:p>
        </p:txBody>
      </p:sp>
      <p:sp>
        <p:nvSpPr>
          <p:cNvPr id="5" name="Rectangle: Rounded Corners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21963E7-8AC2-3031-0AD0-EF2818CF288E}"/>
              </a:ext>
            </a:extLst>
          </p:cNvPr>
          <p:cNvSpPr/>
          <p:nvPr/>
        </p:nvSpPr>
        <p:spPr>
          <a:xfrm>
            <a:off x="2923327" y="2293398"/>
            <a:ext cx="1314450"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iOS App</a:t>
            </a:r>
          </a:p>
        </p:txBody>
      </p:sp>
      <p:sp>
        <p:nvSpPr>
          <p:cNvPr id="6" name="Rectangle: Rounded Corners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4BAAA6F-C5DD-0F21-27BA-BBFA451ADB0E}"/>
              </a:ext>
            </a:extLst>
          </p:cNvPr>
          <p:cNvSpPr/>
          <p:nvPr/>
        </p:nvSpPr>
        <p:spPr>
          <a:xfrm>
            <a:off x="5576472" y="1628380"/>
            <a:ext cx="1314450"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AWS </a:t>
            </a:r>
          </a:p>
        </p:txBody>
      </p:sp>
      <p:sp>
        <p:nvSpPr>
          <p:cNvPr id="7" name="Rectangle: Rounded Corners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C2A3371-5BB1-E901-3063-85C4279E5F3B}"/>
              </a:ext>
            </a:extLst>
          </p:cNvPr>
          <p:cNvSpPr/>
          <p:nvPr/>
        </p:nvSpPr>
        <p:spPr>
          <a:xfrm>
            <a:off x="8229618" y="920067"/>
            <a:ext cx="1314450"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err="1"/>
              <a:t>xCures</a:t>
            </a:r>
            <a:endParaRPr lang="en-US"/>
          </a:p>
        </p:txBody>
      </p:sp>
      <p:sp>
        <p:nvSpPr>
          <p:cNvPr id="8" name="Rectangle: Rounded Corners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A59B93B-797F-F34D-1054-6D19DD9AE31C}"/>
              </a:ext>
            </a:extLst>
          </p:cNvPr>
          <p:cNvSpPr/>
          <p:nvPr/>
        </p:nvSpPr>
        <p:spPr>
          <a:xfrm>
            <a:off x="8229618" y="2293398"/>
            <a:ext cx="1314450"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Wearables</a:t>
            </a:r>
          </a:p>
        </p:txBody>
      </p:sp>
      <p:sp>
        <p:nvSpPr>
          <p:cNvPr id="9" name="TextBox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242091C-C0B4-713D-68EA-3626BF9E6B25}"/>
              </a:ext>
            </a:extLst>
          </p:cNvPr>
          <p:cNvSpPr txBox="1"/>
          <p:nvPr/>
        </p:nvSpPr>
        <p:spPr>
          <a:xfrm>
            <a:off x="5181326" y="195309"/>
            <a:ext cx="1869423"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err="1"/>
              <a:t>SmartHub</a:t>
            </a:r>
            <a:endParaRPr lang="en-US" sz="3200"/>
          </a:p>
        </p:txBody>
      </p:sp>
      <p:sp>
        <p:nvSpPr>
          <p:cNvPr id="10" name="TextBox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3928F9C-B4DB-4D93-B2BF-7D052905F23B}"/>
              </a:ext>
            </a:extLst>
          </p:cNvPr>
          <p:cNvSpPr txBox="1"/>
          <p:nvPr/>
        </p:nvSpPr>
        <p:spPr>
          <a:xfrm>
            <a:off x="1491448" y="3429000"/>
            <a:ext cx="9768397" cy="34778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itchFamily="34" charset="0"/>
              <a:buChar char="•"/>
            </a:pPr>
            <a:r>
              <a:rPr lang="en-US" sz="2000"/>
              <a:t>White label product</a:t>
            </a:r>
          </a:p>
          <a:p>
            <a:pPr marL="914400" lvl="1" indent="-457200">
              <a:buFont typeface="Arial" pitchFamily="34" charset="0"/>
              <a:buChar char="•"/>
            </a:pPr>
            <a:r>
              <a:rPr lang="en-US" sz="2000"/>
              <a:t>Should take less than one week to launch into a client app</a:t>
            </a:r>
          </a:p>
          <a:p>
            <a:pPr marL="914400" lvl="1" indent="-457200">
              <a:buFont typeface="Arial" pitchFamily="34" charset="0"/>
              <a:buChar char="•"/>
            </a:pPr>
            <a:r>
              <a:rPr lang="en-US" sz="2000"/>
              <a:t>Color scheme, logo are phase 1 for the client (less than 24 hrs)</a:t>
            </a:r>
          </a:p>
          <a:p>
            <a:pPr marL="914400" lvl="1" indent="-457200">
              <a:buFont typeface="Arial" pitchFamily="34" charset="0"/>
              <a:buChar char="•"/>
            </a:pPr>
            <a:r>
              <a:rPr lang="en-US" sz="2000"/>
              <a:t>AWS infrastructure can be shared with appropriate boundaries for data leak</a:t>
            </a:r>
          </a:p>
          <a:p>
            <a:pPr marL="914400" lvl="1" indent="-457200">
              <a:buFont typeface="Arial" pitchFamily="34" charset="0"/>
              <a:buChar char="•"/>
            </a:pPr>
            <a:r>
              <a:rPr lang="en-US" sz="2000"/>
              <a:t>Wearables and xCures connections need to be separate as well</a:t>
            </a:r>
          </a:p>
          <a:p>
            <a:pPr marL="914400" lvl="1" indent="-457200">
              <a:buFont typeface="Arial" pitchFamily="34" charset="0"/>
              <a:buChar char="•"/>
            </a:pPr>
            <a:r>
              <a:rPr lang="en-US" sz="2000"/>
              <a:t>We (Rhenix) should have access to all the data of the client as well</a:t>
            </a:r>
          </a:p>
          <a:p>
            <a:pPr marL="457200" indent="-457200">
              <a:buFont typeface="Arial" pitchFamily="34" charset="0"/>
              <a:buChar char="•"/>
            </a:pPr>
            <a:r>
              <a:rPr lang="en-US" sz="2000"/>
              <a:t>Should be released in both stores</a:t>
            </a:r>
          </a:p>
          <a:p>
            <a:pPr marL="457200" indent="-457200">
              <a:buFont typeface="Arial" pitchFamily="34" charset="0"/>
              <a:buChar char="•"/>
            </a:pPr>
            <a:r>
              <a:rPr lang="en-US" sz="2000"/>
              <a:t>The apps need to be updated every week (updated stamp in the app store)</a:t>
            </a:r>
            <a:endParaRPr lang="en-US" sz="2800"/>
          </a:p>
          <a:p>
            <a:pPr marL="457200" indent="-457200">
              <a:buFont typeface="Arial" pitchFamily="34" charset="0"/>
              <a:buChar char="•"/>
            </a:pPr>
            <a:r>
              <a:rPr lang="en-US" sz="2000"/>
              <a:t>Wearables: Fitbit, Withings, Mi-Fit, Oura, G-Fit and Apple (need to be standalone). Going forward, Samsung, Garmin, Oneplus, Noise, Fasttrack</a:t>
            </a:r>
          </a:p>
          <a:p>
            <a:pPr marL="457200" indent="-457200">
              <a:buFont typeface="Arial" pitchFamily="34" charset="0"/>
              <a:buChar char="•"/>
            </a:pPr>
            <a:r>
              <a:rPr lang="en-US" sz="2000"/>
              <a:t>Subscription business model</a:t>
            </a:r>
          </a:p>
        </p:txBody>
      </p:sp>
    </p:spTree>
    <p:extLst>
      <p:ext uri="{BB962C8B-B14F-4D97-AF65-F5344CB8AC3E}">
        <p14:creationId xmlns:p14="http://schemas.microsoft.com/office/powerpoint/2010/main" val="38263815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6A5BD3B-8E87-2D69-D2A3-8EE212555457}"/>
              </a:ext>
            </a:extLst>
          </p:cNvPr>
          <p:cNvSpPr/>
          <p:nvPr/>
        </p:nvSpPr>
        <p:spPr>
          <a:xfrm>
            <a:off x="1075019" y="3186452"/>
            <a:ext cx="3584004"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Basic Vitals (inputted: Glucose, BP)</a:t>
            </a:r>
          </a:p>
          <a:p>
            <a:pPr algn="ctr"/>
            <a:r>
              <a:rPr lang="en-US"/>
              <a:t>Basic vitals (automated: BP, Heartrate)</a:t>
            </a:r>
          </a:p>
        </p:txBody>
      </p:sp>
      <p:sp>
        <p:nvSpPr>
          <p:cNvPr id="9" name="TextBox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242091C-C0B4-713D-68EA-3626BF9E6B25}"/>
              </a:ext>
            </a:extLst>
          </p:cNvPr>
          <p:cNvSpPr txBox="1"/>
          <p:nvPr/>
        </p:nvSpPr>
        <p:spPr>
          <a:xfrm>
            <a:off x="1800173" y="604518"/>
            <a:ext cx="1314784"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App UI</a:t>
            </a:r>
          </a:p>
        </p:txBody>
      </p:sp>
      <p:sp>
        <p:nvSpPr>
          <p:cNvPr id="2" name="Rectangle: Rounded Corners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89D5B31-83A1-C93D-956F-876E9BF0BFB5}"/>
              </a:ext>
            </a:extLst>
          </p:cNvPr>
          <p:cNvSpPr/>
          <p:nvPr/>
        </p:nvSpPr>
        <p:spPr>
          <a:xfrm>
            <a:off x="275208" y="1153172"/>
            <a:ext cx="5308845" cy="201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Username: phone number with OTP</a:t>
            </a:r>
          </a:p>
          <a:p>
            <a:pPr algn="ctr"/>
            <a:r>
              <a:rPr lang="en-US"/>
              <a:t>Profile: Name*, DoB* (format: MMDDYY, depending on phone number), Address (optional), email (optional), weight and height (optional) Gender; profile image</a:t>
            </a:r>
          </a:p>
        </p:txBody>
      </p:sp>
      <p:sp>
        <p:nvSpPr>
          <p:cNvPr id="3" name="Rectangle: Rounded Corners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8480BD0-CC3B-328E-D8CB-53CDCD4D6922}"/>
              </a:ext>
            </a:extLst>
          </p:cNvPr>
          <p:cNvSpPr/>
          <p:nvPr/>
        </p:nvSpPr>
        <p:spPr>
          <a:xfrm>
            <a:off x="1075019" y="5219700"/>
            <a:ext cx="1700079" cy="81915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Wearables connection</a:t>
            </a:r>
          </a:p>
        </p:txBody>
      </p:sp>
      <p:sp>
        <p:nvSpPr>
          <p:cNvPr id="11" name="Rectangle: Rounded Corners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CDD08F9-475A-6F49-FCDC-E427B9B1E58E}"/>
              </a:ext>
            </a:extLst>
          </p:cNvPr>
          <p:cNvSpPr/>
          <p:nvPr/>
        </p:nvSpPr>
        <p:spPr>
          <a:xfrm>
            <a:off x="1075019" y="4005602"/>
            <a:ext cx="3584004"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Medical Records (QR code scanning for web interface)</a:t>
            </a:r>
          </a:p>
        </p:txBody>
      </p:sp>
      <p:sp>
        <p:nvSpPr>
          <p:cNvPr id="12" name="Rectangle: Rounded Corners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872C1D1-B077-09E2-1456-6492C70139D2}"/>
              </a:ext>
            </a:extLst>
          </p:cNvPr>
          <p:cNvSpPr/>
          <p:nvPr/>
        </p:nvSpPr>
        <p:spPr>
          <a:xfrm>
            <a:off x="1075019" y="6038850"/>
            <a:ext cx="1700079" cy="81915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Appointments</a:t>
            </a:r>
          </a:p>
        </p:txBody>
      </p:sp>
      <p:sp>
        <p:nvSpPr>
          <p:cNvPr id="13" name="TextBox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A3B888B-F414-166A-7072-933439069BBA}"/>
              </a:ext>
            </a:extLst>
          </p:cNvPr>
          <p:cNvSpPr txBox="1"/>
          <p:nvPr/>
        </p:nvSpPr>
        <p:spPr>
          <a:xfrm>
            <a:off x="2121398" y="4870747"/>
            <a:ext cx="198711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Customizations</a:t>
            </a:r>
          </a:p>
        </p:txBody>
      </p:sp>
      <p:sp>
        <p:nvSpPr>
          <p:cNvPr id="14" name="TextBox 1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0D6D6481-D537-785F-BD9E-2315DD2AC302}"/>
              </a:ext>
            </a:extLst>
          </p:cNvPr>
          <p:cNvSpPr txBox="1"/>
          <p:nvPr/>
        </p:nvSpPr>
        <p:spPr>
          <a:xfrm>
            <a:off x="9077045" y="551988"/>
            <a:ext cx="958532"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a:t>AWS</a:t>
            </a:r>
          </a:p>
        </p:txBody>
      </p:sp>
      <p:sp>
        <p:nvSpPr>
          <p:cNvPr id="15" name="Rectangle: Rounded Corners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E23846C-94D5-502D-5AE7-106EF4121309}"/>
              </a:ext>
            </a:extLst>
          </p:cNvPr>
          <p:cNvSpPr/>
          <p:nvPr/>
        </p:nvSpPr>
        <p:spPr>
          <a:xfrm>
            <a:off x="2992424" y="5300644"/>
            <a:ext cx="2047408" cy="362393"/>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APIs, Dev accounts</a:t>
            </a:r>
          </a:p>
        </p:txBody>
      </p:sp>
      <p:sp>
        <p:nvSpPr>
          <p:cNvPr id="16" name="Rectangle: Rounded Corners 1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DC81202-1A1E-0EFD-6BDC-7798714F8A8E}"/>
              </a:ext>
            </a:extLst>
          </p:cNvPr>
          <p:cNvSpPr/>
          <p:nvPr/>
        </p:nvSpPr>
        <p:spPr>
          <a:xfrm>
            <a:off x="2889642" y="5997059"/>
            <a:ext cx="2341575" cy="81915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Video link, SMS, Email, File sharing, ics</a:t>
            </a:r>
          </a:p>
        </p:txBody>
      </p:sp>
      <p:sp>
        <p:nvSpPr>
          <p:cNvPr id="17" name="Rectangle: Rounded Corners 1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C1F5D29-3272-7594-E629-46C8BD850212}"/>
              </a:ext>
            </a:extLst>
          </p:cNvPr>
          <p:cNvSpPr/>
          <p:nvPr/>
        </p:nvSpPr>
        <p:spPr>
          <a:xfrm>
            <a:off x="5837274" y="1048361"/>
            <a:ext cx="6016724" cy="1046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Talking to the app (bidirectional), Talking to the wearable API, Storage of data, HIPAA compliance, Ability to create multiple individual client accounts</a:t>
            </a:r>
          </a:p>
        </p:txBody>
      </p:sp>
      <p:sp>
        <p:nvSpPr>
          <p:cNvPr id="20" name="Rectangle: Rounded Corners 1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84F07FB-AF0A-8627-BAC2-F1B30606FEB3}"/>
              </a:ext>
            </a:extLst>
          </p:cNvPr>
          <p:cNvSpPr/>
          <p:nvPr/>
        </p:nvSpPr>
        <p:spPr>
          <a:xfrm>
            <a:off x="5579790" y="6001213"/>
            <a:ext cx="2341575" cy="81915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Built-in activities: SMS, Email, File sharing, ics</a:t>
            </a:r>
          </a:p>
        </p:txBody>
      </p:sp>
      <p:sp>
        <p:nvSpPr>
          <p:cNvPr id="21" name="TextBox 2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9399756-0442-63F6-46F9-2450E49632AC}"/>
              </a:ext>
            </a:extLst>
          </p:cNvPr>
          <p:cNvSpPr txBox="1"/>
          <p:nvPr/>
        </p:nvSpPr>
        <p:spPr>
          <a:xfrm>
            <a:off x="2900475" y="24988"/>
            <a:ext cx="7638630"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t>Locked to clients. They only have data access</a:t>
            </a:r>
          </a:p>
        </p:txBody>
      </p:sp>
      <p:sp>
        <p:nvSpPr>
          <p:cNvPr id="22" name="Rectangle: Rounded Corners 2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E7B4EAD-73BF-B6D7-1FBE-93953B83E115}"/>
              </a:ext>
            </a:extLst>
          </p:cNvPr>
          <p:cNvSpPr/>
          <p:nvPr/>
        </p:nvSpPr>
        <p:spPr>
          <a:xfrm>
            <a:off x="5422605" y="2094614"/>
            <a:ext cx="6769395" cy="3944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Download UI webpage</a:t>
            </a:r>
          </a:p>
          <a:p>
            <a:pPr algn="ctr"/>
            <a:r>
              <a:rPr lang="en-US"/>
              <a:t>Multiple clients: username and password, We will provide them a code to register, Client needs to change password every 4 months</a:t>
            </a:r>
          </a:p>
          <a:p>
            <a:pPr algn="ctr"/>
            <a:r>
              <a:rPr lang="en-US"/>
              <a:t>Client should have an option to change the username, Client needs to validate email id and passwords need to have criteria (at least 10 digit with special characters and caps, numbers), Download option: Display all users based on recent activity, Select users to download the data (check mark), Select the data to download (default all data). Data: MR, Vitals and Profile and Wearables, Active and inactive users (no data (wearable 30 days and vitals from user for 60 days = inactive). Downloads are always zip files. </a:t>
            </a:r>
          </a:p>
        </p:txBody>
      </p:sp>
      <p:sp>
        <p:nvSpPr>
          <p:cNvPr id="23" name="Rectangle: Rounded Corners 2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779F6FF-FCE7-6222-6344-9924ECAE8A87}"/>
              </a:ext>
            </a:extLst>
          </p:cNvPr>
          <p:cNvSpPr/>
          <p:nvPr/>
        </p:nvSpPr>
        <p:spPr>
          <a:xfrm>
            <a:off x="8672009" y="6038850"/>
            <a:ext cx="2341575" cy="81915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Dashboards / Insights</a:t>
            </a:r>
          </a:p>
        </p:txBody>
      </p:sp>
    </p:spTree>
    <p:extLst>
      <p:ext uri="{BB962C8B-B14F-4D97-AF65-F5344CB8AC3E}">
        <p14:creationId xmlns:p14="http://schemas.microsoft.com/office/powerpoint/2010/main" val="26647164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58B352-F45E-65E4-A04A-52A35CB1227B}"/>
              </a:ext>
            </a:extLst>
          </p:cNvPr>
          <p:cNvSpPr txBox="1"/>
          <p:nvPr/>
        </p:nvSpPr>
        <p:spPr>
          <a:xfrm>
            <a:off x="4568081" y="178780"/>
            <a:ext cx="3055837"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a:t>Realtime analysis</a:t>
            </a:r>
          </a:p>
        </p:txBody>
      </p:sp>
      <p:sp>
        <p:nvSpPr>
          <p:cNvPr id="6" name="Rectangle: Rounded Corners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2B65A1D-0B73-0197-666C-0A4A59094241}"/>
              </a:ext>
            </a:extLst>
          </p:cNvPr>
          <p:cNvSpPr/>
          <p:nvPr/>
        </p:nvSpPr>
        <p:spPr>
          <a:xfrm>
            <a:off x="4071644" y="1020089"/>
            <a:ext cx="4445036"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Realtime data streaming (define realtime for each device)</a:t>
            </a:r>
          </a:p>
        </p:txBody>
      </p:sp>
      <p:sp>
        <p:nvSpPr>
          <p:cNvPr id="7" name="Rectangle: Rounded Corners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E2CCD37-399F-EB1D-58F1-BDC27481612D}"/>
              </a:ext>
            </a:extLst>
          </p:cNvPr>
          <p:cNvSpPr/>
          <p:nvPr/>
        </p:nvSpPr>
        <p:spPr>
          <a:xfrm>
            <a:off x="2923327" y="2293398"/>
            <a:ext cx="7921882"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Run internal algorithms on the data. Trigger SMS notification in cases of anamoly</a:t>
            </a:r>
          </a:p>
          <a:p>
            <a:pPr algn="ctr"/>
            <a:endParaRPr lang="en-US"/>
          </a:p>
        </p:txBody>
      </p:sp>
    </p:spTree>
    <p:extLst>
      <p:ext uri="{BB962C8B-B14F-4D97-AF65-F5344CB8AC3E}">
        <p14:creationId xmlns:p14="http://schemas.microsoft.com/office/powerpoint/2010/main" val="2195900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70995D9-19E7-7AD0-CB33-DD251529B409}"/>
              </a:ext>
            </a:extLst>
          </p:cNvPr>
          <p:cNvSpPr txBox="1"/>
          <p:nvPr/>
        </p:nvSpPr>
        <p:spPr>
          <a:xfrm>
            <a:off x="4568081" y="178780"/>
            <a:ext cx="5228739" cy="5847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err="1"/>
              <a:t>Cancerlife (check out this app)</a:t>
            </a:r>
          </a:p>
        </p:txBody>
      </p:sp>
      <p:sp>
        <p:nvSpPr>
          <p:cNvPr id="5" name="Rectangle: Rounded Corners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7E048E4-FDE6-5D77-D2D3-6D6879248263}"/>
              </a:ext>
            </a:extLst>
          </p:cNvPr>
          <p:cNvSpPr/>
          <p:nvPr/>
        </p:nvSpPr>
        <p:spPr>
          <a:xfrm>
            <a:off x="4071644" y="1020089"/>
            <a:ext cx="4445036"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Communications between the patients = Emotional State</a:t>
            </a:r>
          </a:p>
        </p:txBody>
      </p:sp>
    </p:spTree>
    <p:extLst>
      <p:ext uri="{BB962C8B-B14F-4D97-AF65-F5344CB8AC3E}">
        <p14:creationId xmlns:p14="http://schemas.microsoft.com/office/powerpoint/2010/main" val="32060413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C5A98768-547B-EF8F-85E5-B8D4FC7C5374}"/>
              </a:ext>
            </a:extLst>
          </p:cNvPr>
          <p:cNvSpPr>
            <a:spLocks noGrp="1"/>
          </p:cNvSpPr>
          <p:nvPr>
            <p:ph type="title"/>
          </p:nvPr>
        </p:nvSpPr>
        <p:spPr/>
        <p:txBody>
          <a:bodyPr/>
          <a:lstStyle/>
          <a:p>
            <a:r>
              <a:rPr lang="en-US"/>
              <a:t>Resources</a:t>
            </a:r>
          </a:p>
        </p:txBody>
      </p:sp>
      <p:sp>
        <p:nvSpPr>
          <p:cNvPr id="3" name="Content Placeholder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0C57764-E07D-C7F5-D780-9E4FAF6B8295}"/>
              </a:ext>
            </a:extLst>
          </p:cNvPr>
          <p:cNvSpPr>
            <a:spLocks noGrp="1"/>
          </p:cNvSpPr>
          <p:nvPr>
            <p:ph idx="1"/>
          </p:nvPr>
        </p:nvSpPr>
        <p:spPr/>
        <p:txBody>
          <a:bodyPr/>
          <a:lstStyle/>
          <a:p>
            <a:r>
              <a:rPr lang="en-US"/>
              <a:t>Tech: Github, AWS, Play Store, Apple account, Browserstack</a:t>
            </a:r>
          </a:p>
          <a:p>
            <a:r>
              <a:rPr lang="en-US"/>
              <a:t>HR: PE, PD define your roles (you got 24 hrs). </a:t>
            </a:r>
          </a:p>
          <a:p>
            <a:pPr lvl="1"/>
            <a:r>
              <a:rPr lang="en-US"/>
              <a:t>Define who else we need? </a:t>
            </a:r>
          </a:p>
          <a:p>
            <a:pPr lvl="1"/>
            <a:r>
              <a:rPr lang="en-US"/>
              <a:t>Skills need: UI and UX expert,  Graphic design</a:t>
            </a:r>
          </a:p>
          <a:p>
            <a:r>
              <a:rPr lang="en-US"/>
              <a:t>Timelines for every task (roadmap)</a:t>
            </a:r>
          </a:p>
        </p:txBody>
      </p:sp>
    </p:spTree>
    <p:extLst>
      <p:ext uri="{BB962C8B-B14F-4D97-AF65-F5344CB8AC3E}">
        <p14:creationId xmlns:p14="http://schemas.microsoft.com/office/powerpoint/2010/main" val="10562278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E91A7A0-82F5-0C10-0AEF-A096B4770B80}"/>
              </a:ext>
            </a:extLst>
          </p:cNvPr>
          <p:cNvSpPr/>
          <p:nvPr/>
        </p:nvSpPr>
        <p:spPr>
          <a:xfrm>
            <a:off x="1784074" y="526773"/>
            <a:ext cx="254441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Web platform</a:t>
            </a:r>
          </a:p>
        </p:txBody>
      </p:sp>
      <p:sp>
        <p:nvSpPr>
          <p:cNvPr id="5" name="Rectangle 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553A97D-102F-5FC6-F19B-0324B4E1CDA9}"/>
              </a:ext>
            </a:extLst>
          </p:cNvPr>
          <p:cNvSpPr/>
          <p:nvPr/>
        </p:nvSpPr>
        <p:spPr>
          <a:xfrm>
            <a:off x="659295" y="3158991"/>
            <a:ext cx="9607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Client 1</a:t>
            </a:r>
          </a:p>
        </p:txBody>
      </p:sp>
      <p:sp>
        <p:nvSpPr>
          <p:cNvPr id="6" name="Rectangle 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DB7704C-8E0C-9AEF-6294-9A59A1FB5D6B}"/>
              </a:ext>
            </a:extLst>
          </p:cNvPr>
          <p:cNvSpPr/>
          <p:nvPr/>
        </p:nvSpPr>
        <p:spPr>
          <a:xfrm>
            <a:off x="1988653" y="3158991"/>
            <a:ext cx="9607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Client 2</a:t>
            </a:r>
          </a:p>
          <a:p>
            <a:pPr algn="ctr"/>
            <a:r>
              <a:rPr lang="en-US" sz="1000"/>
              <a:t>(white label)</a:t>
            </a:r>
          </a:p>
        </p:txBody>
      </p:sp>
      <p:sp>
        <p:nvSpPr>
          <p:cNvPr id="7" name="Rectangle 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D6B8423-4AB0-2A61-9161-BF4BBDE90B3B}"/>
              </a:ext>
            </a:extLst>
          </p:cNvPr>
          <p:cNvSpPr/>
          <p:nvPr/>
        </p:nvSpPr>
        <p:spPr>
          <a:xfrm>
            <a:off x="4278795" y="3220282"/>
            <a:ext cx="9607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Client x</a:t>
            </a:r>
          </a:p>
        </p:txBody>
      </p:sp>
      <p:sp>
        <p:nvSpPr>
          <p:cNvPr id="8" name="Oval 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9CF5A4E-9689-9EF7-FDC6-44DF0F1815D3}"/>
              </a:ext>
            </a:extLst>
          </p:cNvPr>
          <p:cNvSpPr/>
          <p:nvPr/>
        </p:nvSpPr>
        <p:spPr>
          <a:xfrm>
            <a:off x="3096040" y="3911051"/>
            <a:ext cx="89452" cy="94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9" name="Oval 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2600DB3-D18D-32A1-07C2-AEFFC0B0704B}"/>
              </a:ext>
            </a:extLst>
          </p:cNvPr>
          <p:cNvSpPr/>
          <p:nvPr/>
        </p:nvSpPr>
        <p:spPr>
          <a:xfrm>
            <a:off x="3305998" y="3911878"/>
            <a:ext cx="89452" cy="94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0" name="Oval 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32DDFE1-3F1F-ED75-C318-415C6BCF4101}"/>
              </a:ext>
            </a:extLst>
          </p:cNvPr>
          <p:cNvSpPr/>
          <p:nvPr/>
        </p:nvSpPr>
        <p:spPr>
          <a:xfrm>
            <a:off x="3542054" y="3942524"/>
            <a:ext cx="89452" cy="94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1" name="Oval 1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7CCF754-A5D0-4B5C-4909-1D18CFC7F196}"/>
              </a:ext>
            </a:extLst>
          </p:cNvPr>
          <p:cNvSpPr/>
          <p:nvPr/>
        </p:nvSpPr>
        <p:spPr>
          <a:xfrm>
            <a:off x="3778110" y="3969028"/>
            <a:ext cx="89452" cy="94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2" name="Oval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386E01C-AE11-04FF-343F-5774B4730740}"/>
              </a:ext>
            </a:extLst>
          </p:cNvPr>
          <p:cNvSpPr/>
          <p:nvPr/>
        </p:nvSpPr>
        <p:spPr>
          <a:xfrm>
            <a:off x="3998013" y="3958262"/>
            <a:ext cx="89452" cy="94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3" name="Rectangle 1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1744E62-35AE-EE32-3CF5-B16BF79A3770}"/>
              </a:ext>
            </a:extLst>
          </p:cNvPr>
          <p:cNvSpPr/>
          <p:nvPr/>
        </p:nvSpPr>
        <p:spPr>
          <a:xfrm>
            <a:off x="387625" y="5218053"/>
            <a:ext cx="655983" cy="289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000"/>
              <a:t>Android</a:t>
            </a:r>
          </a:p>
        </p:txBody>
      </p:sp>
      <p:sp>
        <p:nvSpPr>
          <p:cNvPr id="14" name="Rectangle 1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210203C-1A95-ED56-EB55-02A2CF46E164}"/>
              </a:ext>
            </a:extLst>
          </p:cNvPr>
          <p:cNvSpPr/>
          <p:nvPr/>
        </p:nvSpPr>
        <p:spPr>
          <a:xfrm>
            <a:off x="1139686" y="5218053"/>
            <a:ext cx="404192" cy="289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000" err="1"/>
              <a:t>ios</a:t>
            </a:r>
            <a:endParaRPr lang="en-US" sz="1000"/>
          </a:p>
        </p:txBody>
      </p:sp>
      <p:cxnSp>
        <p:nvCxnSpPr>
          <p:cNvPr id="16" name="Connector: Elbow 1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6FF2B23-F111-A439-A8A4-2B4093931427}"/>
              </a:ext>
            </a:extLst>
          </p:cNvPr>
          <p:cNvCxnSpPr>
            <a:stCxn id="5" idx="2"/>
            <a:endCxn id="13" idx="0"/>
          </p:cNvCxnSpPr>
          <p:nvPr/>
        </p:nvCxnSpPr>
        <p:spPr>
          <a:xfrm rot="5400000">
            <a:off x="355321" y="4433687"/>
            <a:ext cx="1144662" cy="4240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88E224E-6900-AECB-01A3-5514AEDA000E}"/>
              </a:ext>
            </a:extLst>
          </p:cNvPr>
          <p:cNvCxnSpPr>
            <a:stCxn id="5" idx="2"/>
            <a:endCxn id="14" idx="0"/>
          </p:cNvCxnSpPr>
          <p:nvPr/>
        </p:nvCxnSpPr>
        <p:spPr>
          <a:xfrm rot="16200000" flipH="1">
            <a:off x="668403" y="4544674"/>
            <a:ext cx="1144662" cy="202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5972501-6963-BB15-86B1-D15741101FDF}"/>
              </a:ext>
            </a:extLst>
          </p:cNvPr>
          <p:cNvCxnSpPr>
            <a:stCxn id="4" idx="2"/>
            <a:endCxn id="5" idx="0"/>
          </p:cNvCxnSpPr>
          <p:nvPr/>
        </p:nvCxnSpPr>
        <p:spPr>
          <a:xfrm rot="5400000">
            <a:off x="1239076" y="1341784"/>
            <a:ext cx="1717818" cy="19165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99784D1-50F7-CB3F-6D9E-D16E2051BF5D}"/>
              </a:ext>
            </a:extLst>
          </p:cNvPr>
          <p:cNvCxnSpPr>
            <a:stCxn id="4" idx="2"/>
            <a:endCxn id="7" idx="0"/>
          </p:cNvCxnSpPr>
          <p:nvPr/>
        </p:nvCxnSpPr>
        <p:spPr>
          <a:xfrm rot="16200000" flipH="1">
            <a:off x="3018181" y="1479275"/>
            <a:ext cx="1779109" cy="17029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FA27B52-EDAA-4C84-A7BF-4C5E2D1665CC}"/>
              </a:ext>
            </a:extLst>
          </p:cNvPr>
          <p:cNvCxnSpPr>
            <a:stCxn id="4" idx="2"/>
            <a:endCxn id="6" idx="0"/>
          </p:cNvCxnSpPr>
          <p:nvPr/>
        </p:nvCxnSpPr>
        <p:spPr>
          <a:xfrm rot="5400000">
            <a:off x="1903755" y="2006463"/>
            <a:ext cx="1717818" cy="5872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F5F98FD-1901-F7F0-F030-01139BC4CA4B}"/>
              </a:ext>
            </a:extLst>
          </p:cNvPr>
          <p:cNvSpPr/>
          <p:nvPr/>
        </p:nvSpPr>
        <p:spPr>
          <a:xfrm>
            <a:off x="1817210" y="5166699"/>
            <a:ext cx="655983" cy="289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000"/>
              <a:t>Android</a:t>
            </a:r>
          </a:p>
        </p:txBody>
      </p:sp>
      <p:sp>
        <p:nvSpPr>
          <p:cNvPr id="26" name="Rectangle 2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D121B12-5A85-A0F8-0862-8B573007C094}"/>
              </a:ext>
            </a:extLst>
          </p:cNvPr>
          <p:cNvSpPr/>
          <p:nvPr/>
        </p:nvSpPr>
        <p:spPr>
          <a:xfrm>
            <a:off x="2569271" y="5166699"/>
            <a:ext cx="404192" cy="289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000" err="1"/>
              <a:t>ios</a:t>
            </a:r>
            <a:endParaRPr lang="en-US" sz="1000"/>
          </a:p>
        </p:txBody>
      </p:sp>
      <p:cxnSp>
        <p:nvCxnSpPr>
          <p:cNvPr id="27" name="Connector: Elbow 2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40DD270-9A05-57EE-619B-8BFFEBEEF4DB}"/>
              </a:ext>
            </a:extLst>
          </p:cNvPr>
          <p:cNvCxnSpPr>
            <a:stCxn id="6" idx="2"/>
            <a:endCxn id="25" idx="0"/>
          </p:cNvCxnSpPr>
          <p:nvPr/>
        </p:nvCxnSpPr>
        <p:spPr>
          <a:xfrm rot="5400000">
            <a:off x="1760470" y="4458124"/>
            <a:ext cx="1093308" cy="323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622836E-402D-D79F-A681-C4889DA94AE4}"/>
              </a:ext>
            </a:extLst>
          </p:cNvPr>
          <p:cNvCxnSpPr>
            <a:stCxn id="6" idx="2"/>
            <a:endCxn id="26" idx="0"/>
          </p:cNvCxnSpPr>
          <p:nvPr/>
        </p:nvCxnSpPr>
        <p:spPr>
          <a:xfrm rot="16200000" flipH="1">
            <a:off x="2073552" y="4468884"/>
            <a:ext cx="1093308" cy="3023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38C33CB-8CE2-494D-32AA-83E6C6E12A77}"/>
              </a:ext>
            </a:extLst>
          </p:cNvPr>
          <p:cNvSpPr/>
          <p:nvPr/>
        </p:nvSpPr>
        <p:spPr>
          <a:xfrm>
            <a:off x="4101567" y="5249519"/>
            <a:ext cx="655983" cy="289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000"/>
              <a:t>Android</a:t>
            </a:r>
          </a:p>
        </p:txBody>
      </p:sp>
      <p:sp>
        <p:nvSpPr>
          <p:cNvPr id="30" name="Rectangle 2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D7C01F81-A769-0E4E-CFBC-6556EB34C9DA}"/>
              </a:ext>
            </a:extLst>
          </p:cNvPr>
          <p:cNvSpPr/>
          <p:nvPr/>
        </p:nvSpPr>
        <p:spPr>
          <a:xfrm>
            <a:off x="4853628" y="5249519"/>
            <a:ext cx="404192" cy="289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000" err="1"/>
              <a:t>ios</a:t>
            </a:r>
            <a:endParaRPr lang="en-US" sz="1000"/>
          </a:p>
        </p:txBody>
      </p:sp>
      <p:cxnSp>
        <p:nvCxnSpPr>
          <p:cNvPr id="31" name="Connector: Elbow 3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3F02972-4F3C-D55A-7B8D-ED3CDDBBAED2}"/>
              </a:ext>
            </a:extLst>
          </p:cNvPr>
          <p:cNvCxnSpPr>
            <a:stCxn id="7" idx="2"/>
            <a:endCxn id="29" idx="0"/>
          </p:cNvCxnSpPr>
          <p:nvPr/>
        </p:nvCxnSpPr>
        <p:spPr>
          <a:xfrm rot="5400000">
            <a:off x="4036955" y="4527286"/>
            <a:ext cx="1114837" cy="3296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3ECE11A-859A-9424-D457-23B504B7E20C}"/>
              </a:ext>
            </a:extLst>
          </p:cNvPr>
          <p:cNvCxnSpPr>
            <a:stCxn id="7" idx="2"/>
            <a:endCxn id="30" idx="0"/>
          </p:cNvCxnSpPr>
          <p:nvPr/>
        </p:nvCxnSpPr>
        <p:spPr>
          <a:xfrm rot="16200000" flipH="1">
            <a:off x="4350037" y="4543831"/>
            <a:ext cx="1114837" cy="2965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DF3C912-3494-AC89-9896-D7D0D3602164}"/>
              </a:ext>
            </a:extLst>
          </p:cNvPr>
          <p:cNvSpPr txBox="1"/>
          <p:nvPr/>
        </p:nvSpPr>
        <p:spPr>
          <a:xfrm>
            <a:off x="4328491" y="1636762"/>
            <a:ext cx="229727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sz="1400"/>
              <a:t>Upgrade decisions</a:t>
            </a:r>
          </a:p>
          <a:p>
            <a:pPr marL="285750" indent="-285750">
              <a:buFont typeface="Arial" pitchFamily="34" charset="0"/>
              <a:buChar char="•"/>
            </a:pPr>
            <a:r>
              <a:rPr lang="en-US" sz="1400"/>
              <a:t>Prevent random clients</a:t>
            </a:r>
          </a:p>
        </p:txBody>
      </p:sp>
      <p:sp>
        <p:nvSpPr>
          <p:cNvPr id="34" name="TextBox 3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F9138D3-8515-D069-5763-9137BD4130B3}"/>
              </a:ext>
            </a:extLst>
          </p:cNvPr>
          <p:cNvSpPr txBox="1"/>
          <p:nvPr/>
        </p:nvSpPr>
        <p:spPr>
          <a:xfrm>
            <a:off x="5289697" y="3394903"/>
            <a:ext cx="6841343"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sz="1400"/>
              <a:t>Clients: white label (different database) and non-white label</a:t>
            </a:r>
          </a:p>
          <a:p>
            <a:pPr marL="285750" indent="-285750">
              <a:buFont typeface="Arial" pitchFamily="34" charset="0"/>
              <a:buChar char="•"/>
            </a:pPr>
            <a:r>
              <a:rPr lang="en-US" sz="1400"/>
              <a:t>Client1 vs client X (both non-white label meaning app name is the same): QR code, discount code for different clients, referral code… alphanumeric or image (qr)</a:t>
            </a:r>
          </a:p>
        </p:txBody>
      </p:sp>
      <p:sp>
        <p:nvSpPr>
          <p:cNvPr id="39" name="Rectangle 3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7BD6ED7-5570-2807-0DED-2FFC2F2DD6F2}"/>
              </a:ext>
            </a:extLst>
          </p:cNvPr>
          <p:cNvSpPr/>
          <p:nvPr/>
        </p:nvSpPr>
        <p:spPr>
          <a:xfrm>
            <a:off x="4328491" y="33130"/>
            <a:ext cx="2391191" cy="407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Tech Structure</a:t>
            </a:r>
          </a:p>
        </p:txBody>
      </p:sp>
    </p:spTree>
    <p:extLst>
      <p:ext uri="{BB962C8B-B14F-4D97-AF65-F5344CB8AC3E}">
        <p14:creationId xmlns:p14="http://schemas.microsoft.com/office/powerpoint/2010/main" val="25669404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E91A7A0-82F5-0C10-0AEF-A096B4770B80}"/>
              </a:ext>
            </a:extLst>
          </p:cNvPr>
          <p:cNvSpPr/>
          <p:nvPr/>
        </p:nvSpPr>
        <p:spPr>
          <a:xfrm>
            <a:off x="1490455" y="516834"/>
            <a:ext cx="254441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Subscription model</a:t>
            </a:r>
          </a:p>
        </p:txBody>
      </p:sp>
      <p:cxnSp>
        <p:nvCxnSpPr>
          <p:cNvPr id="20" name="Connector: Elbow 1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5972501-6963-BB15-86B1-D15741101FDF}"/>
              </a:ext>
            </a:extLst>
          </p:cNvPr>
          <p:cNvCxnSpPr>
            <a:stCxn id="4" idx="2"/>
            <a:endCxn id="3" idx="0"/>
          </p:cNvCxnSpPr>
          <p:nvPr/>
        </p:nvCxnSpPr>
        <p:spPr>
          <a:xfrm rot="5400000">
            <a:off x="886795" y="1556989"/>
            <a:ext cx="2001624" cy="17501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99784D1-50F7-CB3F-6D9E-D16E2051BF5D}"/>
              </a:ext>
            </a:extLst>
          </p:cNvPr>
          <p:cNvCxnSpPr>
            <a:stCxn id="4" idx="2"/>
            <a:endCxn id="21" idx="0"/>
          </p:cNvCxnSpPr>
          <p:nvPr/>
        </p:nvCxnSpPr>
        <p:spPr>
          <a:xfrm rot="16200000" flipH="1">
            <a:off x="2791653" y="1402244"/>
            <a:ext cx="1997765" cy="2055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FA27B52-EDAA-4C84-A7BF-4C5E2D1665CC}"/>
              </a:ext>
            </a:extLst>
          </p:cNvPr>
          <p:cNvCxnSpPr>
            <a:stCxn id="4" idx="2"/>
            <a:endCxn id="17" idx="0"/>
          </p:cNvCxnSpPr>
          <p:nvPr/>
        </p:nvCxnSpPr>
        <p:spPr>
          <a:xfrm rot="5400000">
            <a:off x="1763781" y="2430117"/>
            <a:ext cx="1997766"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1BF5047-7AA5-FF71-2C21-DD2DE0744D46}"/>
              </a:ext>
            </a:extLst>
          </p:cNvPr>
          <p:cNvSpPr/>
          <p:nvPr/>
        </p:nvSpPr>
        <p:spPr>
          <a:xfrm>
            <a:off x="241023" y="3432858"/>
            <a:ext cx="1543052" cy="127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200"/>
              <a:t>Silver 1</a:t>
            </a:r>
          </a:p>
          <a:p>
            <a:pPr marL="171450" indent="-171450" algn="ctr">
              <a:buFont typeface="Arial" pitchFamily="34" charset="0"/>
              <a:buChar char="•"/>
            </a:pPr>
            <a:r>
              <a:rPr lang="en-US" sz="1200"/>
              <a:t>Let me download my data (only raw data)</a:t>
            </a:r>
          </a:p>
        </p:txBody>
      </p:sp>
      <p:sp>
        <p:nvSpPr>
          <p:cNvPr id="15" name="Rectangle 1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5BD72E4-5506-7EA0-A325-BA2ED707542A}"/>
              </a:ext>
            </a:extLst>
          </p:cNvPr>
          <p:cNvSpPr/>
          <p:nvPr/>
        </p:nvSpPr>
        <p:spPr>
          <a:xfrm>
            <a:off x="193146" y="4985015"/>
            <a:ext cx="1543052"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200"/>
              <a:t>Silver 2</a:t>
            </a:r>
          </a:p>
          <a:p>
            <a:pPr marL="171450" indent="-171450" algn="ctr">
              <a:buFont typeface="Arial" pitchFamily="34" charset="0"/>
              <a:buChar char="•"/>
            </a:pPr>
            <a:r>
              <a:rPr lang="en-US" sz="1200"/>
              <a:t>Put it in my AWS</a:t>
            </a:r>
          </a:p>
          <a:p>
            <a:pPr algn="ctr"/>
            <a:endParaRPr lang="en-US" sz="1200"/>
          </a:p>
        </p:txBody>
      </p:sp>
      <p:sp>
        <p:nvSpPr>
          <p:cNvPr id="17" name="Rectangle 1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502BC190-BF79-B176-C52D-9BD52DE7294C}"/>
              </a:ext>
            </a:extLst>
          </p:cNvPr>
          <p:cNvSpPr/>
          <p:nvPr/>
        </p:nvSpPr>
        <p:spPr>
          <a:xfrm>
            <a:off x="1991138" y="3429000"/>
            <a:ext cx="1543052" cy="1278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200"/>
              <a:t>Gold 1</a:t>
            </a:r>
          </a:p>
          <a:p>
            <a:pPr marL="171450" indent="-171450" algn="ctr">
              <a:buFont typeface="Arial" pitchFamily="34" charset="0"/>
              <a:buChar char="•"/>
            </a:pPr>
            <a:r>
              <a:rPr lang="en-US" sz="1200"/>
              <a:t>Add modules (select either appointments or wearables modules or both )</a:t>
            </a:r>
          </a:p>
        </p:txBody>
      </p:sp>
      <p:sp>
        <p:nvSpPr>
          <p:cNvPr id="19" name="Rectangle 1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E7AFE53-3E66-7BB7-4638-1E03C3A32C19}"/>
              </a:ext>
            </a:extLst>
          </p:cNvPr>
          <p:cNvSpPr/>
          <p:nvPr/>
        </p:nvSpPr>
        <p:spPr>
          <a:xfrm>
            <a:off x="1911625" y="4985015"/>
            <a:ext cx="1543052"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200"/>
              <a:t>Gold 2</a:t>
            </a:r>
          </a:p>
          <a:p>
            <a:pPr marL="171450" indent="-171450" algn="ctr">
              <a:buFont typeface="Arial" pitchFamily="34" charset="0"/>
              <a:buChar char="•"/>
            </a:pPr>
            <a:r>
              <a:rPr lang="en-US" sz="1200"/>
              <a:t>Sliver1+Silver2+Gold1</a:t>
            </a:r>
          </a:p>
        </p:txBody>
      </p:sp>
      <p:sp>
        <p:nvSpPr>
          <p:cNvPr id="21" name="Rectangle 2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F562CD5-1AFA-4269-3E06-4FB6C68D3A9F}"/>
              </a:ext>
            </a:extLst>
          </p:cNvPr>
          <p:cNvSpPr/>
          <p:nvPr/>
        </p:nvSpPr>
        <p:spPr>
          <a:xfrm>
            <a:off x="4046881" y="3428999"/>
            <a:ext cx="1543052" cy="2294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200"/>
              <a:t>Platinum</a:t>
            </a:r>
          </a:p>
          <a:p>
            <a:pPr marL="171450" indent="-171450" algn="ctr">
              <a:buFont typeface="Arial" pitchFamily="34" charset="0"/>
              <a:buChar char="•"/>
            </a:pPr>
            <a:r>
              <a:rPr lang="en-US" sz="1200"/>
              <a:t>Gold 2</a:t>
            </a:r>
          </a:p>
          <a:p>
            <a:pPr marL="171450" indent="-171450" algn="ctr">
              <a:buFont typeface="Arial" pitchFamily="34" charset="0"/>
              <a:buChar char="•"/>
            </a:pPr>
            <a:r>
              <a:rPr lang="en-US" sz="1200"/>
              <a:t>Dashboards with insights</a:t>
            </a:r>
          </a:p>
        </p:txBody>
      </p:sp>
      <p:sp>
        <p:nvSpPr>
          <p:cNvPr id="43" name="Rectangle 4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1EA738E-E639-8A38-3942-E2D7C32A3CC5}"/>
              </a:ext>
            </a:extLst>
          </p:cNvPr>
          <p:cNvSpPr/>
          <p:nvPr/>
        </p:nvSpPr>
        <p:spPr>
          <a:xfrm>
            <a:off x="4328491" y="33130"/>
            <a:ext cx="2391191" cy="407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a:t>Business Structure</a:t>
            </a:r>
          </a:p>
        </p:txBody>
      </p:sp>
      <p:sp>
        <p:nvSpPr>
          <p:cNvPr id="44" name="TextBox 4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5EB5BC4-47A3-EBEB-5E22-A5A4DAD54E74}"/>
              </a:ext>
            </a:extLst>
          </p:cNvPr>
          <p:cNvSpPr txBox="1"/>
          <p:nvPr/>
        </p:nvSpPr>
        <p:spPr>
          <a:xfrm>
            <a:off x="7227830" y="2474891"/>
            <a:ext cx="3899028"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sz="1400"/>
              <a:t>Clients pay not the user</a:t>
            </a:r>
          </a:p>
          <a:p>
            <a:pPr marL="285750" indent="-285750">
              <a:buFont typeface="Arial" pitchFamily="34" charset="0"/>
              <a:buChar char="•"/>
            </a:pPr>
            <a:r>
              <a:rPr lang="en-US" sz="1400"/>
              <a:t>Users make appointments and connect wearables</a:t>
            </a:r>
          </a:p>
          <a:p>
            <a:pPr marL="285750" indent="-285750">
              <a:buFont typeface="Arial" pitchFamily="34" charset="0"/>
              <a:buChar char="•"/>
            </a:pPr>
            <a:r>
              <a:rPr lang="en-US" sz="1400"/>
              <a:t>Every user will have the access to a webpage (exclusive) using a QR code. This can be used to upload or download their data etc</a:t>
            </a:r>
          </a:p>
          <a:p>
            <a:pPr marL="285750" indent="-285750">
              <a:buFont typeface="Arial" pitchFamily="34" charset="0"/>
              <a:buChar char="•"/>
            </a:pPr>
            <a:r>
              <a:rPr lang="en-US" sz="1400"/>
              <a:t>Every user is HIPAA compliant meaning 2FA (later after prototype)</a:t>
            </a:r>
          </a:p>
        </p:txBody>
      </p:sp>
    </p:spTree>
    <p:extLst>
      <p:ext uri="{BB962C8B-B14F-4D97-AF65-F5344CB8AC3E}">
        <p14:creationId xmlns:p14="http://schemas.microsoft.com/office/powerpoint/2010/main" val="408142037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4.0.1084"/>
  <p:tag name="AS_RELEASE_DATE" val="2022.08.14"/>
  <p:tag name="AS_TITLE" val="Aspose.Slides for .NET5"/>
  <p:tag name="AS_VERSION" val="22.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r="http://schemas.openxmlformats.org/officeDocument/2006/relationships"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r="http://schemas.openxmlformats.org/officeDocument/2006/relationships"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r="http://schemas.openxmlformats.org/officeDocument/2006/relationships"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r="http://schemas.openxmlformats.org/officeDocument/2006/relationships"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659</Words>
  <Application>Microsoft Office PowerPoint</Application>
  <PresentationFormat>Custom</PresentationFormat>
  <Paragraphs>79</Paragraphs>
  <Slides>7</Slides>
  <Notes>0</Notes>
  <HiddenSlides>0</HiddenSlides>
  <MMClips>0</MMClips>
  <ScaleCrop>false</ScaleCrop>
  <HeadingPairs>
    <vt:vector size="4" baseType="variant">
      <vt:variant>
        <vt:lpstr>Theme</vt:lpstr>
      </vt:variant>
      <vt:variant>
        <vt:i4>5</vt:i4>
      </vt:variant>
      <vt:variant>
        <vt:lpstr>Slide Titles</vt:lpstr>
      </vt:variant>
      <vt:variant>
        <vt:i4>7</vt:i4>
      </vt:variant>
    </vt:vector>
  </HeadingPairs>
  <TitlesOfParts>
    <vt:vector size="12"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Resources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3</cp:revision>
  <cp:lastPrinted>2022-10-09T17:59:59Z</cp:lastPrinted>
  <dcterms:created xsi:type="dcterms:W3CDTF">2022-10-09T17:59:59Z</dcterms:created>
  <dcterms:modified xsi:type="dcterms:W3CDTF">2022-10-13T11:52:17Z</dcterms:modified>
</cp:coreProperties>
</file>