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fc8bc837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fc8bc837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fc8bc837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fc8bc837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fc8bc837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fc8bc837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fc8bc837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fc8bc837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fc8bc85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fc8bc85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7319400" cy="25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Прогнозирование дохода жителей США на основе переписи населения с помощью методов машинного обучения</a:t>
            </a:r>
            <a:endParaRPr sz="2700"/>
          </a:p>
        </p:txBody>
      </p:sp>
      <p:sp>
        <p:nvSpPr>
          <p:cNvPr id="65" name="Google Shape;65;p13"/>
          <p:cNvSpPr txBox="1"/>
          <p:nvPr/>
        </p:nvSpPr>
        <p:spPr>
          <a:xfrm>
            <a:off x="4572000" y="4000475"/>
            <a:ext cx="4112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Выполнила: Антоненко Елизавета Павловна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Группа: S4101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датасета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627625" y="1262625"/>
            <a:ext cx="8204700" cy="45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/>
              <a:t>Для работы взяты открытый набор данных с сайта Kaggle. Датасет Census Income содержит 32 561 записи о жителе США:</a:t>
            </a:r>
            <a:endParaRPr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/>
              <a:t>age – возраст (показатель числового типа);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/>
              <a:t>education – высший уровень образования, достигнутый человеком  (признак номинального типа);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/>
              <a:t>marital-status – семейное положение человека (признак номинального типа);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/>
              <a:t>relationship – отношения. Представляет, чем этот человек является по отношению к другим (признак номинального типа);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/>
              <a:t>country – страна рождения (признак номинального типа);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/>
              <a:t>capital-gain – доходы,прирост капитала (признак числового типа);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/>
              <a:t>hours-per-week – работа часов в неделю (признак числового типа);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/>
              <a:t>occupation – общий вид занятости (признак номинального типа);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/>
              <a:t>race – раса или этническая группа (признак номинального типа);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/>
              <a:t>workclass – рабочий класс (признак номинального типа)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/>
              <a:t>occupation – общий вид занятости (признак номинального типа);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/>
              <a:t>capital-loss – расходы, убыток капитала (признак числового типа);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/>
              <a:t>salary - годовой доход человека (признак номинального типа): “&gt;50K”, “&lt;= 50K</a:t>
            </a:r>
            <a:r>
              <a:rPr lang="ru" sz="1100"/>
              <a:t>”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00"/>
              <a:t>Целевым (классифицирующим) атрибутом является Salary.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Предобработка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107125" y="1411475"/>
            <a:ext cx="3470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Приведение к числовому типу.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Проверка отсутствия пропущенных значений.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Анализ статистик данных. Выявление выбросов.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Анализ корреляционной матрицы.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Стандартизация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050" y="1411475"/>
            <a:ext cx="5051550" cy="3638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000" y="3475950"/>
            <a:ext cx="1297850" cy="1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3763" y="3475950"/>
            <a:ext cx="1234373" cy="1562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5"/>
          <p:cNvCxnSpPr>
            <a:stCxn id="79" idx="3"/>
            <a:endCxn id="80" idx="1"/>
          </p:cNvCxnSpPr>
          <p:nvPr/>
        </p:nvCxnSpPr>
        <p:spPr>
          <a:xfrm>
            <a:off x="1681850" y="4257125"/>
            <a:ext cx="5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>
            <a:stCxn id="79" idx="3"/>
            <a:endCxn id="80" idx="1"/>
          </p:cNvCxnSpPr>
          <p:nvPr/>
        </p:nvCxnSpPr>
        <p:spPr>
          <a:xfrm>
            <a:off x="1681850" y="4257125"/>
            <a:ext cx="5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Рассматриваемые модели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414625" y="1400575"/>
            <a:ext cx="48858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работе рассматриваются 5  алгоритмов: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k-nearest neighbors algorithm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Decision Tree Classifier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Random Forest Classifier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Gradient Boosting Classifier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XGBClassifier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414625" y="3092825"/>
            <a:ext cx="4661700" cy="15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оценки качества модели вычисляются 4 значения метрик: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ru"/>
              <a:t>Accuracy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Precision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Recall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F1-мера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4686375" y="1506550"/>
            <a:ext cx="3966900" cy="23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Для моделей: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ru"/>
              <a:t>Был произведен подбор параметров с помощью GridSearchCV().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ru"/>
              <a:t>Выбиралась модель с лучшими параметрами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ru"/>
              <a:t>Предсказывались значения для тестовых данных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Оценивалась важность каждого признака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4250"/>
            <a:ext cx="5939246" cy="37140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264750" y="1344250"/>
            <a:ext cx="2438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Вывод: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Значения F1-меры оставляют желать лучшего, а вот accuracy радует, из чего сделано предположение - на качество сильно повлиял дисбаланс целевого атрибута, который не учитывался в данной работе.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4750" y="3141900"/>
            <a:ext cx="2692908" cy="16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Важность параметров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640725" y="1788650"/>
            <a:ext cx="63894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Случайный лес: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relationship – 0.390930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capital-gain – 0.228801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education – 0.220518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marital-status – 0.051501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age – 0.031775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