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1D1FFB-73F9-4416-A80B-12F3F6359DA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1D1FFB-73F9-4416-A80B-12F3F6359DA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1D1FFB-73F9-4416-A80B-12F3F6359DA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93610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/>
              <a:t>Онлайн </a:t>
            </a:r>
            <a:r>
              <a:rPr lang="ru-RU" dirty="0" smtClean="0"/>
              <a:t>мессенджер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4088" y="5229200"/>
            <a:ext cx="3384376" cy="100811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ru-RU" dirty="0" err="1"/>
              <a:t>Д</a:t>
            </a:r>
            <a:r>
              <a:rPr lang="ru-RU" dirty="0" err="1" smtClean="0"/>
              <a:t>овжук</a:t>
            </a:r>
            <a:r>
              <a:rPr lang="ru-RU" dirty="0" smtClean="0"/>
              <a:t> Елизавета</a:t>
            </a:r>
          </a:p>
          <a:p>
            <a:pPr algn="l"/>
            <a:r>
              <a:rPr lang="ru-RU" dirty="0" smtClean="0"/>
              <a:t>Курицын Артём</a:t>
            </a:r>
          </a:p>
        </p:txBody>
      </p:sp>
    </p:spTree>
    <p:extLst>
      <p:ext uri="{BB962C8B-B14F-4D97-AF65-F5344CB8AC3E}">
        <p14:creationId xmlns:p14="http://schemas.microsoft.com/office/powerpoint/2010/main" val="5359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7920880" cy="3514457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онлайн приложения – мессенджера.</a:t>
            </a:r>
          </a:p>
          <a:p>
            <a:pPr marL="0" indent="0" algn="just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регистрации можно обмениваться сообщениями и отправлять картинки другим зарегистрированным пользователям в личных чатах.</a:t>
            </a:r>
          </a:p>
          <a:p>
            <a:pPr marL="0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                     Идея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51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700809"/>
            <a:ext cx="7056784" cy="2952328"/>
          </a:xfrm>
          <a:solidFill>
            <a:schemeClr val="bg2"/>
          </a:solidFill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ru-RU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приложения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endParaRPr lang="ru-RU" sz="3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Перед началом работы надо  пройти регистрацию или войти в свой аккаунт.</a:t>
            </a:r>
          </a:p>
          <a:p>
            <a:pPr marL="0" indent="0" algn="just">
              <a:buNone/>
            </a:pPr>
            <a:endParaRPr lang="ru-RU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входа  можно выбрать один из своих чатов или начать новый.</a:t>
            </a:r>
          </a:p>
          <a:p>
            <a:pPr marL="109728" indent="0" algn="just">
              <a:buNone/>
            </a:pPr>
            <a:endParaRPr lang="ru-RU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входе в чат выводятся ранее отправленные сообщения. И поле для ввода новых сообщений.</a:t>
            </a:r>
          </a:p>
          <a:p>
            <a:pPr algn="just"/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кроме самих сообщений можно прикреплять изображения.</a:t>
            </a:r>
          </a:p>
          <a:p>
            <a:pPr algn="just"/>
            <a:endParaRPr lang="ru-RU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Вся информация о пользователях и о сообщениях хранится в базе данных.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                Описание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15616" y="4992534"/>
            <a:ext cx="7128792" cy="100811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Sqlite3;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/>
              <a:t>sqlalchemy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sys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6636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151216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Нам удалось создать приложение для обмена сообщениями и изображениями с другими пользователями.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 smtClean="0"/>
              <a:t>              Заключение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71600" y="3717032"/>
            <a:ext cx="7200800" cy="266429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по доработке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редактирования сообщений и изображений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несколько видов оформления сообщений с возможностью выбора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загрузку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Архивацию чатов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 возможность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вести чаты с анонимного аккаунта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5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700</TotalTime>
  <Words>159</Words>
  <Application>Microsoft Office PowerPoint</Application>
  <PresentationFormat>Экран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Открытая</vt:lpstr>
      <vt:lpstr>Онлайн мессенджер</vt:lpstr>
      <vt:lpstr>                     Идея </vt:lpstr>
      <vt:lpstr>                Описание</vt:lpstr>
      <vt:lpstr>              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шульте</dc:title>
  <dc:creator>DK</dc:creator>
  <cp:lastModifiedBy>DK</cp:lastModifiedBy>
  <cp:revision>36</cp:revision>
  <dcterms:created xsi:type="dcterms:W3CDTF">2021-11-10T17:48:57Z</dcterms:created>
  <dcterms:modified xsi:type="dcterms:W3CDTF">2022-04-14T12:14:59Z</dcterms:modified>
</cp:coreProperties>
</file>