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C73C5-F688-4879-BD54-4198E7121012}" type="doc">
      <dgm:prSet loTypeId="urn:microsoft.com/office/officeart/2005/8/layout/process4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AU"/>
        </a:p>
      </dgm:t>
    </dgm:pt>
    <dgm:pt modelId="{3510CA73-EC00-448F-9B20-72426F844B69}">
      <dgm:prSet phldrT="[Text]"/>
      <dgm:spPr/>
      <dgm:t>
        <a:bodyPr/>
        <a:lstStyle/>
        <a:p>
          <a:r>
            <a:rPr lang="en-AU" dirty="0" smtClean="0"/>
            <a:t>Create Survey Types</a:t>
          </a:r>
          <a:endParaRPr lang="en-AU" dirty="0"/>
        </a:p>
      </dgm:t>
    </dgm:pt>
    <dgm:pt modelId="{B9592BAE-9559-4ACE-93D0-3F167B61DCC3}" type="parTrans" cxnId="{A3B30C1A-44B9-4A11-9799-4CCE7CFBBAF6}">
      <dgm:prSet/>
      <dgm:spPr/>
      <dgm:t>
        <a:bodyPr/>
        <a:lstStyle/>
        <a:p>
          <a:endParaRPr lang="en-AU"/>
        </a:p>
      </dgm:t>
    </dgm:pt>
    <dgm:pt modelId="{80BA5E4C-79C4-4E75-957D-008ABB217D0E}" type="sibTrans" cxnId="{A3B30C1A-44B9-4A11-9799-4CCE7CFBBAF6}">
      <dgm:prSet/>
      <dgm:spPr/>
      <dgm:t>
        <a:bodyPr/>
        <a:lstStyle/>
        <a:p>
          <a:endParaRPr lang="en-AU"/>
        </a:p>
      </dgm:t>
    </dgm:pt>
    <dgm:pt modelId="{70923BB2-BA69-46FE-BEAB-9E61FDE56A92}">
      <dgm:prSet phldrT="[Text]"/>
      <dgm:spPr/>
      <dgm:t>
        <a:bodyPr/>
        <a:lstStyle/>
        <a:p>
          <a:r>
            <a:rPr lang="en-AU" dirty="0" smtClean="0"/>
            <a:t>Create </a:t>
          </a:r>
          <a:r>
            <a:rPr lang="en-AU" dirty="0" smtClean="0"/>
            <a:t>Programs</a:t>
          </a:r>
          <a:endParaRPr lang="en-AU" dirty="0"/>
        </a:p>
      </dgm:t>
    </dgm:pt>
    <dgm:pt modelId="{4F17459E-B399-4AE5-8F50-1077BE152F52}" type="parTrans" cxnId="{DE6FED4A-4185-43D3-AE0B-69C86CE76966}">
      <dgm:prSet/>
      <dgm:spPr/>
      <dgm:t>
        <a:bodyPr/>
        <a:lstStyle/>
        <a:p>
          <a:endParaRPr lang="en-AU"/>
        </a:p>
      </dgm:t>
    </dgm:pt>
    <dgm:pt modelId="{27E74D3B-2F5C-4086-BF25-E8AC7378CD9F}" type="sibTrans" cxnId="{DE6FED4A-4185-43D3-AE0B-69C86CE76966}">
      <dgm:prSet/>
      <dgm:spPr/>
      <dgm:t>
        <a:bodyPr/>
        <a:lstStyle/>
        <a:p>
          <a:endParaRPr lang="en-AU"/>
        </a:p>
      </dgm:t>
    </dgm:pt>
    <dgm:pt modelId="{8B378DF6-A3D7-493E-8E31-ECA7F8EFDF75}">
      <dgm:prSet phldrT="[Text]"/>
      <dgm:spPr/>
      <dgm:t>
        <a:bodyPr/>
        <a:lstStyle/>
        <a:p>
          <a:r>
            <a:rPr lang="en-AU" dirty="0" smtClean="0"/>
            <a:t>Create </a:t>
          </a:r>
          <a:r>
            <a:rPr lang="en-AU" dirty="0" smtClean="0"/>
            <a:t>a Client</a:t>
          </a:r>
          <a:endParaRPr lang="en-AU" dirty="0"/>
        </a:p>
      </dgm:t>
    </dgm:pt>
    <dgm:pt modelId="{2EC14580-A17E-45D3-AF50-C2AD3940A587}" type="parTrans" cxnId="{91C525E3-FC78-4D94-840A-F72505EE2B38}">
      <dgm:prSet/>
      <dgm:spPr/>
      <dgm:t>
        <a:bodyPr/>
        <a:lstStyle/>
        <a:p>
          <a:endParaRPr lang="en-AU"/>
        </a:p>
      </dgm:t>
    </dgm:pt>
    <dgm:pt modelId="{410E6ACF-F6DC-4C99-979D-FAFB4DFC7AF3}" type="sibTrans" cxnId="{91C525E3-FC78-4D94-840A-F72505EE2B38}">
      <dgm:prSet/>
      <dgm:spPr/>
      <dgm:t>
        <a:bodyPr/>
        <a:lstStyle/>
        <a:p>
          <a:endParaRPr lang="en-AU"/>
        </a:p>
      </dgm:t>
    </dgm:pt>
    <dgm:pt modelId="{FF6D69DF-8911-4C7C-9B49-0A9491304A3D}">
      <dgm:prSet phldrT="[Text]"/>
      <dgm:spPr/>
      <dgm:t>
        <a:bodyPr/>
        <a:lstStyle/>
        <a:p>
          <a:r>
            <a:rPr lang="en-AU" dirty="0" smtClean="0"/>
            <a:t>Create a </a:t>
          </a:r>
          <a:r>
            <a:rPr lang="en-AU" dirty="0" smtClean="0"/>
            <a:t>Client Structural </a:t>
          </a:r>
          <a:r>
            <a:rPr lang="en-AU" dirty="0" smtClean="0"/>
            <a:t>Map</a:t>
          </a:r>
          <a:endParaRPr lang="en-AU" dirty="0"/>
        </a:p>
      </dgm:t>
    </dgm:pt>
    <dgm:pt modelId="{1441C199-D724-4149-89FC-E8CFFA090AFC}" type="parTrans" cxnId="{F5E22948-BF98-406D-85AA-2A55156AEF6F}">
      <dgm:prSet/>
      <dgm:spPr/>
      <dgm:t>
        <a:bodyPr/>
        <a:lstStyle/>
        <a:p>
          <a:endParaRPr lang="en-AU"/>
        </a:p>
      </dgm:t>
    </dgm:pt>
    <dgm:pt modelId="{C7D7FA0F-BCCD-44B7-BB65-886B49254443}" type="sibTrans" cxnId="{F5E22948-BF98-406D-85AA-2A55156AEF6F}">
      <dgm:prSet/>
      <dgm:spPr/>
      <dgm:t>
        <a:bodyPr/>
        <a:lstStyle/>
        <a:p>
          <a:endParaRPr lang="en-AU"/>
        </a:p>
      </dgm:t>
    </dgm:pt>
    <dgm:pt modelId="{13F03482-580A-4427-9426-2971DF380469}">
      <dgm:prSet phldrT="[Text]"/>
      <dgm:spPr/>
      <dgm:t>
        <a:bodyPr/>
        <a:lstStyle/>
        <a:p>
          <a:r>
            <a:rPr lang="en-AU" dirty="0" smtClean="0"/>
            <a:t>Create a </a:t>
          </a:r>
          <a:r>
            <a:rPr lang="en-AU" dirty="0" smtClean="0"/>
            <a:t>Job Structural Map</a:t>
          </a:r>
          <a:endParaRPr lang="en-AU" dirty="0"/>
        </a:p>
      </dgm:t>
    </dgm:pt>
    <dgm:pt modelId="{CBD1670A-A5E2-4786-B82A-F9BB7C8C4A58}" type="parTrans" cxnId="{07B215A5-2AD6-40A9-9DCE-D511891B76E2}">
      <dgm:prSet/>
      <dgm:spPr/>
      <dgm:t>
        <a:bodyPr/>
        <a:lstStyle/>
        <a:p>
          <a:endParaRPr lang="en-AU"/>
        </a:p>
      </dgm:t>
    </dgm:pt>
    <dgm:pt modelId="{AB05E157-C81F-4F51-AB14-B23865DE5DE4}" type="sibTrans" cxnId="{07B215A5-2AD6-40A9-9DCE-D511891B76E2}">
      <dgm:prSet/>
      <dgm:spPr/>
      <dgm:t>
        <a:bodyPr/>
        <a:lstStyle/>
        <a:p>
          <a:endParaRPr lang="en-AU"/>
        </a:p>
      </dgm:t>
    </dgm:pt>
    <dgm:pt modelId="{5FA0E249-035F-44F7-9159-A54A31D7EA9B}">
      <dgm:prSet phldrT="[Text]"/>
      <dgm:spPr/>
      <dgm:t>
        <a:bodyPr/>
        <a:lstStyle/>
        <a:p>
          <a:r>
            <a:rPr lang="en-AU" dirty="0" smtClean="0"/>
            <a:t>Create </a:t>
          </a:r>
          <a:r>
            <a:rPr lang="en-AU" dirty="0" smtClean="0"/>
            <a:t>a Job</a:t>
          </a:r>
          <a:endParaRPr lang="en-AU" dirty="0"/>
        </a:p>
      </dgm:t>
    </dgm:pt>
    <dgm:pt modelId="{53EB7BC1-49AC-4897-AACE-D077F1C738E3}" type="parTrans" cxnId="{7AE5D55B-C887-4B63-8F6B-92D156C0979F}">
      <dgm:prSet/>
      <dgm:spPr/>
      <dgm:t>
        <a:bodyPr/>
        <a:lstStyle/>
        <a:p>
          <a:endParaRPr lang="en-AU"/>
        </a:p>
      </dgm:t>
    </dgm:pt>
    <dgm:pt modelId="{76964287-4AC1-4A98-A3FF-4CC444BF4F2B}" type="sibTrans" cxnId="{7AE5D55B-C887-4B63-8F6B-92D156C0979F}">
      <dgm:prSet/>
      <dgm:spPr/>
      <dgm:t>
        <a:bodyPr/>
        <a:lstStyle/>
        <a:p>
          <a:endParaRPr lang="en-AU"/>
        </a:p>
      </dgm:t>
    </dgm:pt>
    <dgm:pt modelId="{867FB482-524C-4966-ADC2-016F50883D44}">
      <dgm:prSet phldrT="[Text]"/>
      <dgm:spPr/>
      <dgm:t>
        <a:bodyPr/>
        <a:lstStyle/>
        <a:p>
          <a:r>
            <a:rPr lang="en-AU" dirty="0" smtClean="0"/>
            <a:t>Create </a:t>
          </a:r>
          <a:r>
            <a:rPr lang="en-AU" dirty="0" smtClean="0"/>
            <a:t>Participants</a:t>
          </a:r>
          <a:endParaRPr lang="en-AU" dirty="0"/>
        </a:p>
      </dgm:t>
    </dgm:pt>
    <dgm:pt modelId="{DC7D5B31-D964-4722-AB31-4CB5C6D22510}" type="parTrans" cxnId="{DB827B08-81F8-46FF-99C2-1082360CE586}">
      <dgm:prSet/>
      <dgm:spPr/>
      <dgm:t>
        <a:bodyPr/>
        <a:lstStyle/>
        <a:p>
          <a:endParaRPr lang="en-AU"/>
        </a:p>
      </dgm:t>
    </dgm:pt>
    <dgm:pt modelId="{EFD7C03D-C71F-4E13-A68F-CDFAB833864F}" type="sibTrans" cxnId="{DB827B08-81F8-46FF-99C2-1082360CE586}">
      <dgm:prSet/>
      <dgm:spPr/>
      <dgm:t>
        <a:bodyPr/>
        <a:lstStyle/>
        <a:p>
          <a:endParaRPr lang="en-AU"/>
        </a:p>
      </dgm:t>
    </dgm:pt>
    <dgm:pt modelId="{B068F595-D585-478C-A0E1-C94C12EFC5F1}">
      <dgm:prSet phldrT="[Text]"/>
      <dgm:spPr/>
      <dgm:t>
        <a:bodyPr/>
        <a:lstStyle/>
        <a:p>
          <a:r>
            <a:rPr lang="en-AU" dirty="0" smtClean="0"/>
            <a:t>Create the Field Registry</a:t>
          </a:r>
          <a:endParaRPr lang="en-AU" dirty="0"/>
        </a:p>
      </dgm:t>
    </dgm:pt>
    <dgm:pt modelId="{F9FCC406-D204-4104-950B-D881A1F25A8C}" type="parTrans" cxnId="{47333AB4-7D38-4C40-B6B9-12C5F7A22FC8}">
      <dgm:prSet/>
      <dgm:spPr/>
      <dgm:t>
        <a:bodyPr/>
        <a:lstStyle/>
        <a:p>
          <a:endParaRPr lang="en-AU"/>
        </a:p>
      </dgm:t>
    </dgm:pt>
    <dgm:pt modelId="{30BE1AB3-A185-4AB9-86E3-4DCE2A880ED5}" type="sibTrans" cxnId="{47333AB4-7D38-4C40-B6B9-12C5F7A22FC8}">
      <dgm:prSet/>
      <dgm:spPr/>
      <dgm:t>
        <a:bodyPr/>
        <a:lstStyle/>
        <a:p>
          <a:endParaRPr lang="en-AU"/>
        </a:p>
      </dgm:t>
    </dgm:pt>
    <dgm:pt modelId="{A12F1B82-0C99-4E38-8BBE-454C7BD98346}">
      <dgm:prSet phldrT="[Text]"/>
      <dgm:spPr/>
      <dgm:t>
        <a:bodyPr/>
        <a:lstStyle/>
        <a:p>
          <a:r>
            <a:rPr lang="en-AU" dirty="0" smtClean="0"/>
            <a:t>Create Text Data</a:t>
          </a:r>
          <a:endParaRPr lang="en-AU" dirty="0"/>
        </a:p>
      </dgm:t>
    </dgm:pt>
    <dgm:pt modelId="{85E6787E-AF69-4241-96D1-F0BEFD9B50DA}" type="parTrans" cxnId="{A7F9B359-33D9-4BAF-96E1-80E17FE01686}">
      <dgm:prSet/>
      <dgm:spPr/>
      <dgm:t>
        <a:bodyPr/>
        <a:lstStyle/>
        <a:p>
          <a:endParaRPr lang="en-AU"/>
        </a:p>
      </dgm:t>
    </dgm:pt>
    <dgm:pt modelId="{73558EAF-F275-4097-B7DF-AA347DCFDE38}" type="sibTrans" cxnId="{A7F9B359-33D9-4BAF-96E1-80E17FE01686}">
      <dgm:prSet/>
      <dgm:spPr/>
      <dgm:t>
        <a:bodyPr/>
        <a:lstStyle/>
        <a:p>
          <a:endParaRPr lang="en-AU"/>
        </a:p>
      </dgm:t>
    </dgm:pt>
    <dgm:pt modelId="{EABDF6FC-A81A-4F39-B721-8EE2A7008FC5}">
      <dgm:prSet phldrT="[Text]"/>
      <dgm:spPr/>
      <dgm:t>
        <a:bodyPr/>
        <a:lstStyle/>
        <a:p>
          <a:r>
            <a:rPr lang="en-AU" dirty="0" smtClean="0"/>
            <a:t>Create Number Data</a:t>
          </a:r>
          <a:endParaRPr lang="en-AU" dirty="0"/>
        </a:p>
      </dgm:t>
    </dgm:pt>
    <dgm:pt modelId="{79BDEEB4-8170-4748-920C-317A00BF2C24}" type="parTrans" cxnId="{41D35EFB-CEE6-492A-8557-8E770C671CDF}">
      <dgm:prSet/>
      <dgm:spPr/>
      <dgm:t>
        <a:bodyPr/>
        <a:lstStyle/>
        <a:p>
          <a:endParaRPr lang="en-AU"/>
        </a:p>
      </dgm:t>
    </dgm:pt>
    <dgm:pt modelId="{E92C6896-5540-4375-A6D8-9340FFDBE657}" type="sibTrans" cxnId="{41D35EFB-CEE6-492A-8557-8E770C671CDF}">
      <dgm:prSet/>
      <dgm:spPr/>
      <dgm:t>
        <a:bodyPr/>
        <a:lstStyle/>
        <a:p>
          <a:endParaRPr lang="en-AU"/>
        </a:p>
      </dgm:t>
    </dgm:pt>
    <dgm:pt modelId="{3AE3CA36-0D7E-4172-A15A-8206CC9DE844}">
      <dgm:prSet phldrT="[Text]"/>
      <dgm:spPr/>
      <dgm:t>
        <a:bodyPr/>
        <a:lstStyle/>
        <a:p>
          <a:r>
            <a:rPr lang="en-AU" dirty="0" smtClean="0"/>
            <a:t>Create Cohorts</a:t>
          </a:r>
          <a:endParaRPr lang="en-AU" dirty="0"/>
        </a:p>
      </dgm:t>
    </dgm:pt>
    <dgm:pt modelId="{3436646F-45FD-404D-A66D-1FAE1D1954FB}" type="parTrans" cxnId="{FB8B20AB-C176-4311-813C-4F344D24105C}">
      <dgm:prSet/>
      <dgm:spPr/>
      <dgm:t>
        <a:bodyPr/>
        <a:lstStyle/>
        <a:p>
          <a:endParaRPr lang="en-AU"/>
        </a:p>
      </dgm:t>
    </dgm:pt>
    <dgm:pt modelId="{3D0738D5-FF5D-4237-9938-6310EE157C6C}" type="sibTrans" cxnId="{FB8B20AB-C176-4311-813C-4F344D24105C}">
      <dgm:prSet/>
      <dgm:spPr/>
      <dgm:t>
        <a:bodyPr/>
        <a:lstStyle/>
        <a:p>
          <a:endParaRPr lang="en-AU"/>
        </a:p>
      </dgm:t>
    </dgm:pt>
    <dgm:pt modelId="{91668A45-1D63-4004-9CF8-620C05626BBC}">
      <dgm:prSet phldrT="[Text]"/>
      <dgm:spPr/>
      <dgm:t>
        <a:bodyPr/>
        <a:lstStyle/>
        <a:p>
          <a:r>
            <a:rPr lang="en-AU" dirty="0" smtClean="0"/>
            <a:t>Create Demo Data</a:t>
          </a:r>
          <a:endParaRPr lang="en-AU" dirty="0"/>
        </a:p>
      </dgm:t>
    </dgm:pt>
    <dgm:pt modelId="{B0641A68-FC7F-4090-A779-615CE7AA182B}" type="parTrans" cxnId="{E063C0B1-C274-4972-9898-EF7F3F83DF63}">
      <dgm:prSet/>
      <dgm:spPr/>
      <dgm:t>
        <a:bodyPr/>
        <a:lstStyle/>
        <a:p>
          <a:endParaRPr lang="en-AU"/>
        </a:p>
      </dgm:t>
    </dgm:pt>
    <dgm:pt modelId="{17F39E99-0EF7-47B4-9D71-9309EFD6566C}" type="sibTrans" cxnId="{E063C0B1-C274-4972-9898-EF7F3F83DF63}">
      <dgm:prSet/>
      <dgm:spPr/>
      <dgm:t>
        <a:bodyPr/>
        <a:lstStyle/>
        <a:p>
          <a:endParaRPr lang="en-AU"/>
        </a:p>
      </dgm:t>
    </dgm:pt>
    <dgm:pt modelId="{61AE4C70-2B53-4134-AC4D-AC1C69CE79B4}" type="pres">
      <dgm:prSet presAssocID="{A8CC73C5-F688-4879-BD54-4198E71210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5F75D4AF-F585-4338-9FF7-C8DE04E581C5}" type="pres">
      <dgm:prSet presAssocID="{91668A45-1D63-4004-9CF8-620C05626BBC}" presName="boxAndChildren" presStyleCnt="0"/>
      <dgm:spPr/>
    </dgm:pt>
    <dgm:pt modelId="{3D5813B2-CC29-4D73-ADD1-823545150360}" type="pres">
      <dgm:prSet presAssocID="{91668A45-1D63-4004-9CF8-620C05626BBC}" presName="parentTextBox" presStyleLbl="node1" presStyleIdx="0" presStyleCnt="12"/>
      <dgm:spPr/>
      <dgm:t>
        <a:bodyPr/>
        <a:lstStyle/>
        <a:p>
          <a:endParaRPr lang="en-AU"/>
        </a:p>
      </dgm:t>
    </dgm:pt>
    <dgm:pt modelId="{33CC73BA-FFF7-4035-94FD-A1320780AD9B}" type="pres">
      <dgm:prSet presAssocID="{3D0738D5-FF5D-4237-9938-6310EE157C6C}" presName="sp" presStyleCnt="0"/>
      <dgm:spPr/>
    </dgm:pt>
    <dgm:pt modelId="{23A0E77D-09BE-4EFA-844E-C5C96A31739D}" type="pres">
      <dgm:prSet presAssocID="{3AE3CA36-0D7E-4172-A15A-8206CC9DE844}" presName="arrowAndChildren" presStyleCnt="0"/>
      <dgm:spPr/>
    </dgm:pt>
    <dgm:pt modelId="{2076CDD5-129D-489D-9EC9-D1B42C4FB739}" type="pres">
      <dgm:prSet presAssocID="{3AE3CA36-0D7E-4172-A15A-8206CC9DE844}" presName="parentTextArrow" presStyleLbl="node1" presStyleIdx="1" presStyleCnt="12"/>
      <dgm:spPr/>
      <dgm:t>
        <a:bodyPr/>
        <a:lstStyle/>
        <a:p>
          <a:endParaRPr lang="en-AU"/>
        </a:p>
      </dgm:t>
    </dgm:pt>
    <dgm:pt modelId="{14B6724C-2FD2-4F38-AC3C-A57B544E7ECF}" type="pres">
      <dgm:prSet presAssocID="{E92C6896-5540-4375-A6D8-9340FFDBE657}" presName="sp" presStyleCnt="0"/>
      <dgm:spPr/>
    </dgm:pt>
    <dgm:pt modelId="{50070AD6-0DB5-4639-9AE0-727090CABD85}" type="pres">
      <dgm:prSet presAssocID="{EABDF6FC-A81A-4F39-B721-8EE2A7008FC5}" presName="arrowAndChildren" presStyleCnt="0"/>
      <dgm:spPr/>
    </dgm:pt>
    <dgm:pt modelId="{6E3EC2CD-285A-4E3D-8A18-59E6248A98B9}" type="pres">
      <dgm:prSet presAssocID="{EABDF6FC-A81A-4F39-B721-8EE2A7008FC5}" presName="parentTextArrow" presStyleLbl="node1" presStyleIdx="2" presStyleCnt="12"/>
      <dgm:spPr/>
      <dgm:t>
        <a:bodyPr/>
        <a:lstStyle/>
        <a:p>
          <a:endParaRPr lang="en-AU"/>
        </a:p>
      </dgm:t>
    </dgm:pt>
    <dgm:pt modelId="{60C85925-1497-452D-87F3-DC5C4D18308A}" type="pres">
      <dgm:prSet presAssocID="{73558EAF-F275-4097-B7DF-AA347DCFDE38}" presName="sp" presStyleCnt="0"/>
      <dgm:spPr/>
    </dgm:pt>
    <dgm:pt modelId="{BBF96A8A-06CB-4B0E-B9A6-61D68C146E48}" type="pres">
      <dgm:prSet presAssocID="{A12F1B82-0C99-4E38-8BBE-454C7BD98346}" presName="arrowAndChildren" presStyleCnt="0"/>
      <dgm:spPr/>
    </dgm:pt>
    <dgm:pt modelId="{9BF310E8-9558-42C4-B558-E7E5DF402C97}" type="pres">
      <dgm:prSet presAssocID="{A12F1B82-0C99-4E38-8BBE-454C7BD98346}" presName="parentTextArrow" presStyleLbl="node1" presStyleIdx="3" presStyleCnt="12"/>
      <dgm:spPr/>
      <dgm:t>
        <a:bodyPr/>
        <a:lstStyle/>
        <a:p>
          <a:endParaRPr lang="en-AU"/>
        </a:p>
      </dgm:t>
    </dgm:pt>
    <dgm:pt modelId="{50ECE1E9-AF76-40C9-B598-8822CFAE43F9}" type="pres">
      <dgm:prSet presAssocID="{30BE1AB3-A185-4AB9-86E3-4DCE2A880ED5}" presName="sp" presStyleCnt="0"/>
      <dgm:spPr/>
    </dgm:pt>
    <dgm:pt modelId="{F1D723E2-3BC6-4B80-952D-06391EDD80EC}" type="pres">
      <dgm:prSet presAssocID="{B068F595-D585-478C-A0E1-C94C12EFC5F1}" presName="arrowAndChildren" presStyleCnt="0"/>
      <dgm:spPr/>
    </dgm:pt>
    <dgm:pt modelId="{5F6C6875-E557-423C-BEC1-D4B7FB2D3A9C}" type="pres">
      <dgm:prSet presAssocID="{B068F595-D585-478C-A0E1-C94C12EFC5F1}" presName="parentTextArrow" presStyleLbl="node1" presStyleIdx="4" presStyleCnt="12"/>
      <dgm:spPr/>
      <dgm:t>
        <a:bodyPr/>
        <a:lstStyle/>
        <a:p>
          <a:endParaRPr lang="en-AU"/>
        </a:p>
      </dgm:t>
    </dgm:pt>
    <dgm:pt modelId="{34ACFEDB-7E06-4F74-B1DD-46ABC544DDF6}" type="pres">
      <dgm:prSet presAssocID="{EFD7C03D-C71F-4E13-A68F-CDFAB833864F}" presName="sp" presStyleCnt="0"/>
      <dgm:spPr/>
    </dgm:pt>
    <dgm:pt modelId="{073F3A24-4B61-4FF9-B8B3-3D012AC7C9D9}" type="pres">
      <dgm:prSet presAssocID="{867FB482-524C-4966-ADC2-016F50883D44}" presName="arrowAndChildren" presStyleCnt="0"/>
      <dgm:spPr/>
    </dgm:pt>
    <dgm:pt modelId="{CF8C3EFB-9B94-496C-AC96-2CA2B15C61F6}" type="pres">
      <dgm:prSet presAssocID="{867FB482-524C-4966-ADC2-016F50883D44}" presName="parentTextArrow" presStyleLbl="node1" presStyleIdx="5" presStyleCnt="12"/>
      <dgm:spPr/>
      <dgm:t>
        <a:bodyPr/>
        <a:lstStyle/>
        <a:p>
          <a:endParaRPr lang="en-AU"/>
        </a:p>
      </dgm:t>
    </dgm:pt>
    <dgm:pt modelId="{2CB70661-BE0B-4FE5-B6CF-3BB960E5A68E}" type="pres">
      <dgm:prSet presAssocID="{76964287-4AC1-4A98-A3FF-4CC444BF4F2B}" presName="sp" presStyleCnt="0"/>
      <dgm:spPr/>
    </dgm:pt>
    <dgm:pt modelId="{24FF85AA-20C5-49A8-AA6D-A5721E9504DA}" type="pres">
      <dgm:prSet presAssocID="{5FA0E249-035F-44F7-9159-A54A31D7EA9B}" presName="arrowAndChildren" presStyleCnt="0"/>
      <dgm:spPr/>
    </dgm:pt>
    <dgm:pt modelId="{43ECE3F7-C91B-490C-855F-A41C4ACBD86D}" type="pres">
      <dgm:prSet presAssocID="{5FA0E249-035F-44F7-9159-A54A31D7EA9B}" presName="parentTextArrow" presStyleLbl="node1" presStyleIdx="6" presStyleCnt="12"/>
      <dgm:spPr/>
      <dgm:t>
        <a:bodyPr/>
        <a:lstStyle/>
        <a:p>
          <a:endParaRPr lang="en-AU"/>
        </a:p>
      </dgm:t>
    </dgm:pt>
    <dgm:pt modelId="{AC18E398-257E-45A3-8FD2-E483CF35BE5A}" type="pres">
      <dgm:prSet presAssocID="{AB05E157-C81F-4F51-AB14-B23865DE5DE4}" presName="sp" presStyleCnt="0"/>
      <dgm:spPr/>
    </dgm:pt>
    <dgm:pt modelId="{3E870496-D917-40C6-B765-68CE8F549393}" type="pres">
      <dgm:prSet presAssocID="{13F03482-580A-4427-9426-2971DF380469}" presName="arrowAndChildren" presStyleCnt="0"/>
      <dgm:spPr/>
    </dgm:pt>
    <dgm:pt modelId="{7650416D-D1DA-453B-99F0-8727A2352344}" type="pres">
      <dgm:prSet presAssocID="{13F03482-580A-4427-9426-2971DF380469}" presName="parentTextArrow" presStyleLbl="node1" presStyleIdx="7" presStyleCnt="12"/>
      <dgm:spPr/>
      <dgm:t>
        <a:bodyPr/>
        <a:lstStyle/>
        <a:p>
          <a:endParaRPr lang="en-AU"/>
        </a:p>
      </dgm:t>
    </dgm:pt>
    <dgm:pt modelId="{9C53636E-7C49-4BB1-848F-5959FF04C9B3}" type="pres">
      <dgm:prSet presAssocID="{C7D7FA0F-BCCD-44B7-BB65-886B49254443}" presName="sp" presStyleCnt="0"/>
      <dgm:spPr/>
    </dgm:pt>
    <dgm:pt modelId="{21D89255-65A3-469F-B132-1F1555737C3C}" type="pres">
      <dgm:prSet presAssocID="{FF6D69DF-8911-4C7C-9B49-0A9491304A3D}" presName="arrowAndChildren" presStyleCnt="0"/>
      <dgm:spPr/>
    </dgm:pt>
    <dgm:pt modelId="{FF8E752E-5A92-4138-A0B6-BBE0BC611B75}" type="pres">
      <dgm:prSet presAssocID="{FF6D69DF-8911-4C7C-9B49-0A9491304A3D}" presName="parentTextArrow" presStyleLbl="node1" presStyleIdx="8" presStyleCnt="12"/>
      <dgm:spPr/>
      <dgm:t>
        <a:bodyPr/>
        <a:lstStyle/>
        <a:p>
          <a:endParaRPr lang="en-AU"/>
        </a:p>
      </dgm:t>
    </dgm:pt>
    <dgm:pt modelId="{80ED4E75-AEF4-4BD8-A7D5-E2BBBC6579C7}" type="pres">
      <dgm:prSet presAssocID="{410E6ACF-F6DC-4C99-979D-FAFB4DFC7AF3}" presName="sp" presStyleCnt="0"/>
      <dgm:spPr/>
    </dgm:pt>
    <dgm:pt modelId="{D54FB0D8-F38A-486A-8D74-45671A161953}" type="pres">
      <dgm:prSet presAssocID="{8B378DF6-A3D7-493E-8E31-ECA7F8EFDF75}" presName="arrowAndChildren" presStyleCnt="0"/>
      <dgm:spPr/>
    </dgm:pt>
    <dgm:pt modelId="{94085B1B-4A49-4398-9C0E-BB7CE6F9EC84}" type="pres">
      <dgm:prSet presAssocID="{8B378DF6-A3D7-493E-8E31-ECA7F8EFDF75}" presName="parentTextArrow" presStyleLbl="node1" presStyleIdx="9" presStyleCnt="12"/>
      <dgm:spPr/>
      <dgm:t>
        <a:bodyPr/>
        <a:lstStyle/>
        <a:p>
          <a:endParaRPr lang="en-AU"/>
        </a:p>
      </dgm:t>
    </dgm:pt>
    <dgm:pt modelId="{78B19299-D92B-4AB7-866E-3E1BA8EF58F6}" type="pres">
      <dgm:prSet presAssocID="{27E74D3B-2F5C-4086-BF25-E8AC7378CD9F}" presName="sp" presStyleCnt="0"/>
      <dgm:spPr/>
    </dgm:pt>
    <dgm:pt modelId="{FBD7D107-5FE1-4220-BD3F-7EB7DEDDC6D7}" type="pres">
      <dgm:prSet presAssocID="{70923BB2-BA69-46FE-BEAB-9E61FDE56A92}" presName="arrowAndChildren" presStyleCnt="0"/>
      <dgm:spPr/>
    </dgm:pt>
    <dgm:pt modelId="{B5A2EBEF-A118-4012-B677-E7360683AB3F}" type="pres">
      <dgm:prSet presAssocID="{70923BB2-BA69-46FE-BEAB-9E61FDE56A92}" presName="parentTextArrow" presStyleLbl="node1" presStyleIdx="10" presStyleCnt="12"/>
      <dgm:spPr/>
      <dgm:t>
        <a:bodyPr/>
        <a:lstStyle/>
        <a:p>
          <a:endParaRPr lang="en-AU"/>
        </a:p>
      </dgm:t>
    </dgm:pt>
    <dgm:pt modelId="{F12D56D1-EDCF-4890-8CD3-EC8A6FF17483}" type="pres">
      <dgm:prSet presAssocID="{80BA5E4C-79C4-4E75-957D-008ABB217D0E}" presName="sp" presStyleCnt="0"/>
      <dgm:spPr/>
    </dgm:pt>
    <dgm:pt modelId="{62A72321-F445-4860-B98B-8859F6BD01F9}" type="pres">
      <dgm:prSet presAssocID="{3510CA73-EC00-448F-9B20-72426F844B69}" presName="arrowAndChildren" presStyleCnt="0"/>
      <dgm:spPr/>
    </dgm:pt>
    <dgm:pt modelId="{C7C3247A-183B-47D4-B8E2-4A5099B81C64}" type="pres">
      <dgm:prSet presAssocID="{3510CA73-EC00-448F-9B20-72426F844B69}" presName="parentTextArrow" presStyleLbl="node1" presStyleIdx="11" presStyleCnt="12" custLinFactNeighborY="-555"/>
      <dgm:spPr/>
      <dgm:t>
        <a:bodyPr/>
        <a:lstStyle/>
        <a:p>
          <a:endParaRPr lang="en-AU"/>
        </a:p>
      </dgm:t>
    </dgm:pt>
  </dgm:ptLst>
  <dgm:cxnLst>
    <dgm:cxn modelId="{DB827B08-81F8-46FF-99C2-1082360CE586}" srcId="{A8CC73C5-F688-4879-BD54-4198E7121012}" destId="{867FB482-524C-4966-ADC2-016F50883D44}" srcOrd="6" destOrd="0" parTransId="{DC7D5B31-D964-4722-AB31-4CB5C6D22510}" sibTransId="{EFD7C03D-C71F-4E13-A68F-CDFAB833864F}"/>
    <dgm:cxn modelId="{14A9F31C-728D-4799-9976-A46B5E4860FC}" type="presOf" srcId="{8B378DF6-A3D7-493E-8E31-ECA7F8EFDF75}" destId="{94085B1B-4A49-4398-9C0E-BB7CE6F9EC84}" srcOrd="0" destOrd="0" presId="urn:microsoft.com/office/officeart/2005/8/layout/process4"/>
    <dgm:cxn modelId="{258D7C3D-56BB-4C14-81A9-18F81F4FFCDF}" type="presOf" srcId="{B068F595-D585-478C-A0E1-C94C12EFC5F1}" destId="{5F6C6875-E557-423C-BEC1-D4B7FB2D3A9C}" srcOrd="0" destOrd="0" presId="urn:microsoft.com/office/officeart/2005/8/layout/process4"/>
    <dgm:cxn modelId="{7A35D9C9-8193-4545-9889-0735CF162463}" type="presOf" srcId="{91668A45-1D63-4004-9CF8-620C05626BBC}" destId="{3D5813B2-CC29-4D73-ADD1-823545150360}" srcOrd="0" destOrd="0" presId="urn:microsoft.com/office/officeart/2005/8/layout/process4"/>
    <dgm:cxn modelId="{07B215A5-2AD6-40A9-9DCE-D511891B76E2}" srcId="{A8CC73C5-F688-4879-BD54-4198E7121012}" destId="{13F03482-580A-4427-9426-2971DF380469}" srcOrd="4" destOrd="0" parTransId="{CBD1670A-A5E2-4786-B82A-F9BB7C8C4A58}" sibTransId="{AB05E157-C81F-4F51-AB14-B23865DE5DE4}"/>
    <dgm:cxn modelId="{9583FCF5-C713-4701-AC36-381E4E15E678}" type="presOf" srcId="{13F03482-580A-4427-9426-2971DF380469}" destId="{7650416D-D1DA-453B-99F0-8727A2352344}" srcOrd="0" destOrd="0" presId="urn:microsoft.com/office/officeart/2005/8/layout/process4"/>
    <dgm:cxn modelId="{A3B30C1A-44B9-4A11-9799-4CCE7CFBBAF6}" srcId="{A8CC73C5-F688-4879-BD54-4198E7121012}" destId="{3510CA73-EC00-448F-9B20-72426F844B69}" srcOrd="0" destOrd="0" parTransId="{B9592BAE-9559-4ACE-93D0-3F167B61DCC3}" sibTransId="{80BA5E4C-79C4-4E75-957D-008ABB217D0E}"/>
    <dgm:cxn modelId="{1FCC27C8-5ECD-4689-8C2E-2E5B822B871B}" type="presOf" srcId="{A8CC73C5-F688-4879-BD54-4198E7121012}" destId="{61AE4C70-2B53-4134-AC4D-AC1C69CE79B4}" srcOrd="0" destOrd="0" presId="urn:microsoft.com/office/officeart/2005/8/layout/process4"/>
    <dgm:cxn modelId="{91C525E3-FC78-4D94-840A-F72505EE2B38}" srcId="{A8CC73C5-F688-4879-BD54-4198E7121012}" destId="{8B378DF6-A3D7-493E-8E31-ECA7F8EFDF75}" srcOrd="2" destOrd="0" parTransId="{2EC14580-A17E-45D3-AF50-C2AD3940A587}" sibTransId="{410E6ACF-F6DC-4C99-979D-FAFB4DFC7AF3}"/>
    <dgm:cxn modelId="{FE3D2BA3-5FE3-49C8-B067-A00BE3831025}" type="presOf" srcId="{70923BB2-BA69-46FE-BEAB-9E61FDE56A92}" destId="{B5A2EBEF-A118-4012-B677-E7360683AB3F}" srcOrd="0" destOrd="0" presId="urn:microsoft.com/office/officeart/2005/8/layout/process4"/>
    <dgm:cxn modelId="{E080F531-E699-47D4-B082-26F814EE0C0B}" type="presOf" srcId="{A12F1B82-0C99-4E38-8BBE-454C7BD98346}" destId="{9BF310E8-9558-42C4-B558-E7E5DF402C97}" srcOrd="0" destOrd="0" presId="urn:microsoft.com/office/officeart/2005/8/layout/process4"/>
    <dgm:cxn modelId="{41D35EFB-CEE6-492A-8557-8E770C671CDF}" srcId="{A8CC73C5-F688-4879-BD54-4198E7121012}" destId="{EABDF6FC-A81A-4F39-B721-8EE2A7008FC5}" srcOrd="9" destOrd="0" parTransId="{79BDEEB4-8170-4748-920C-317A00BF2C24}" sibTransId="{E92C6896-5540-4375-A6D8-9340FFDBE657}"/>
    <dgm:cxn modelId="{98679650-4118-4121-87BA-F3D4153B9D11}" type="presOf" srcId="{867FB482-524C-4966-ADC2-016F50883D44}" destId="{CF8C3EFB-9B94-496C-AC96-2CA2B15C61F6}" srcOrd="0" destOrd="0" presId="urn:microsoft.com/office/officeart/2005/8/layout/process4"/>
    <dgm:cxn modelId="{5C136371-6E48-4F80-9415-712B738BA471}" type="presOf" srcId="{EABDF6FC-A81A-4F39-B721-8EE2A7008FC5}" destId="{6E3EC2CD-285A-4E3D-8A18-59E6248A98B9}" srcOrd="0" destOrd="0" presId="urn:microsoft.com/office/officeart/2005/8/layout/process4"/>
    <dgm:cxn modelId="{510966E3-99F7-417A-9B26-16AEE0BAF141}" type="presOf" srcId="{3510CA73-EC00-448F-9B20-72426F844B69}" destId="{C7C3247A-183B-47D4-B8E2-4A5099B81C64}" srcOrd="0" destOrd="0" presId="urn:microsoft.com/office/officeart/2005/8/layout/process4"/>
    <dgm:cxn modelId="{F5E22948-BF98-406D-85AA-2A55156AEF6F}" srcId="{A8CC73C5-F688-4879-BD54-4198E7121012}" destId="{FF6D69DF-8911-4C7C-9B49-0A9491304A3D}" srcOrd="3" destOrd="0" parTransId="{1441C199-D724-4149-89FC-E8CFFA090AFC}" sibTransId="{C7D7FA0F-BCCD-44B7-BB65-886B49254443}"/>
    <dgm:cxn modelId="{A7F9B359-33D9-4BAF-96E1-80E17FE01686}" srcId="{A8CC73C5-F688-4879-BD54-4198E7121012}" destId="{A12F1B82-0C99-4E38-8BBE-454C7BD98346}" srcOrd="8" destOrd="0" parTransId="{85E6787E-AF69-4241-96D1-F0BEFD9B50DA}" sibTransId="{73558EAF-F275-4097-B7DF-AA347DCFDE38}"/>
    <dgm:cxn modelId="{DE6FED4A-4185-43D3-AE0B-69C86CE76966}" srcId="{A8CC73C5-F688-4879-BD54-4198E7121012}" destId="{70923BB2-BA69-46FE-BEAB-9E61FDE56A92}" srcOrd="1" destOrd="0" parTransId="{4F17459E-B399-4AE5-8F50-1077BE152F52}" sibTransId="{27E74D3B-2F5C-4086-BF25-E8AC7378CD9F}"/>
    <dgm:cxn modelId="{7AE5D55B-C887-4B63-8F6B-92D156C0979F}" srcId="{A8CC73C5-F688-4879-BD54-4198E7121012}" destId="{5FA0E249-035F-44F7-9159-A54A31D7EA9B}" srcOrd="5" destOrd="0" parTransId="{53EB7BC1-49AC-4897-AACE-D077F1C738E3}" sibTransId="{76964287-4AC1-4A98-A3FF-4CC444BF4F2B}"/>
    <dgm:cxn modelId="{FB8B20AB-C176-4311-813C-4F344D24105C}" srcId="{A8CC73C5-F688-4879-BD54-4198E7121012}" destId="{3AE3CA36-0D7E-4172-A15A-8206CC9DE844}" srcOrd="10" destOrd="0" parTransId="{3436646F-45FD-404D-A66D-1FAE1D1954FB}" sibTransId="{3D0738D5-FF5D-4237-9938-6310EE157C6C}"/>
    <dgm:cxn modelId="{51522887-3103-421D-B227-A002258DA979}" type="presOf" srcId="{3AE3CA36-0D7E-4172-A15A-8206CC9DE844}" destId="{2076CDD5-129D-489D-9EC9-D1B42C4FB739}" srcOrd="0" destOrd="0" presId="urn:microsoft.com/office/officeart/2005/8/layout/process4"/>
    <dgm:cxn modelId="{47333AB4-7D38-4C40-B6B9-12C5F7A22FC8}" srcId="{A8CC73C5-F688-4879-BD54-4198E7121012}" destId="{B068F595-D585-478C-A0E1-C94C12EFC5F1}" srcOrd="7" destOrd="0" parTransId="{F9FCC406-D204-4104-950B-D881A1F25A8C}" sibTransId="{30BE1AB3-A185-4AB9-86E3-4DCE2A880ED5}"/>
    <dgm:cxn modelId="{B2463067-9F43-4D9A-AFA6-DB91D5FA8691}" type="presOf" srcId="{FF6D69DF-8911-4C7C-9B49-0A9491304A3D}" destId="{FF8E752E-5A92-4138-A0B6-BBE0BC611B75}" srcOrd="0" destOrd="0" presId="urn:microsoft.com/office/officeart/2005/8/layout/process4"/>
    <dgm:cxn modelId="{18F7C2A8-F219-4C41-9A07-6473EC4311CB}" type="presOf" srcId="{5FA0E249-035F-44F7-9159-A54A31D7EA9B}" destId="{43ECE3F7-C91B-490C-855F-A41C4ACBD86D}" srcOrd="0" destOrd="0" presId="urn:microsoft.com/office/officeart/2005/8/layout/process4"/>
    <dgm:cxn modelId="{E063C0B1-C274-4972-9898-EF7F3F83DF63}" srcId="{A8CC73C5-F688-4879-BD54-4198E7121012}" destId="{91668A45-1D63-4004-9CF8-620C05626BBC}" srcOrd="11" destOrd="0" parTransId="{B0641A68-FC7F-4090-A779-615CE7AA182B}" sibTransId="{17F39E99-0EF7-47B4-9D71-9309EFD6566C}"/>
    <dgm:cxn modelId="{70673B7F-F2CF-40ED-96E8-87B48D86FF90}" type="presParOf" srcId="{61AE4C70-2B53-4134-AC4D-AC1C69CE79B4}" destId="{5F75D4AF-F585-4338-9FF7-C8DE04E581C5}" srcOrd="0" destOrd="0" presId="urn:microsoft.com/office/officeart/2005/8/layout/process4"/>
    <dgm:cxn modelId="{7DCED7B5-DF04-4937-A5C8-4E1DB16E478C}" type="presParOf" srcId="{5F75D4AF-F585-4338-9FF7-C8DE04E581C5}" destId="{3D5813B2-CC29-4D73-ADD1-823545150360}" srcOrd="0" destOrd="0" presId="urn:microsoft.com/office/officeart/2005/8/layout/process4"/>
    <dgm:cxn modelId="{1BA173F7-99FB-4E41-86B5-57EBA2014598}" type="presParOf" srcId="{61AE4C70-2B53-4134-AC4D-AC1C69CE79B4}" destId="{33CC73BA-FFF7-4035-94FD-A1320780AD9B}" srcOrd="1" destOrd="0" presId="urn:microsoft.com/office/officeart/2005/8/layout/process4"/>
    <dgm:cxn modelId="{D836DC5F-622F-4636-812B-4D8A368386AE}" type="presParOf" srcId="{61AE4C70-2B53-4134-AC4D-AC1C69CE79B4}" destId="{23A0E77D-09BE-4EFA-844E-C5C96A31739D}" srcOrd="2" destOrd="0" presId="urn:microsoft.com/office/officeart/2005/8/layout/process4"/>
    <dgm:cxn modelId="{C72B5649-95F1-4AE5-8506-37D1003E0943}" type="presParOf" srcId="{23A0E77D-09BE-4EFA-844E-C5C96A31739D}" destId="{2076CDD5-129D-489D-9EC9-D1B42C4FB739}" srcOrd="0" destOrd="0" presId="urn:microsoft.com/office/officeart/2005/8/layout/process4"/>
    <dgm:cxn modelId="{757DAF99-E139-4637-8E7E-4EA216FEB0AB}" type="presParOf" srcId="{61AE4C70-2B53-4134-AC4D-AC1C69CE79B4}" destId="{14B6724C-2FD2-4F38-AC3C-A57B544E7ECF}" srcOrd="3" destOrd="0" presId="urn:microsoft.com/office/officeart/2005/8/layout/process4"/>
    <dgm:cxn modelId="{63A8AD41-10E1-4D33-89DE-5EDB98127F9F}" type="presParOf" srcId="{61AE4C70-2B53-4134-AC4D-AC1C69CE79B4}" destId="{50070AD6-0DB5-4639-9AE0-727090CABD85}" srcOrd="4" destOrd="0" presId="urn:microsoft.com/office/officeart/2005/8/layout/process4"/>
    <dgm:cxn modelId="{CE5C0ADA-6FF9-44F7-B0BE-3C08D6966862}" type="presParOf" srcId="{50070AD6-0DB5-4639-9AE0-727090CABD85}" destId="{6E3EC2CD-285A-4E3D-8A18-59E6248A98B9}" srcOrd="0" destOrd="0" presId="urn:microsoft.com/office/officeart/2005/8/layout/process4"/>
    <dgm:cxn modelId="{40E82478-54C9-46C3-AC28-8462173E215F}" type="presParOf" srcId="{61AE4C70-2B53-4134-AC4D-AC1C69CE79B4}" destId="{60C85925-1497-452D-87F3-DC5C4D18308A}" srcOrd="5" destOrd="0" presId="urn:microsoft.com/office/officeart/2005/8/layout/process4"/>
    <dgm:cxn modelId="{8977EA55-FBDA-449F-A62E-5EEB3CB898E7}" type="presParOf" srcId="{61AE4C70-2B53-4134-AC4D-AC1C69CE79B4}" destId="{BBF96A8A-06CB-4B0E-B9A6-61D68C146E48}" srcOrd="6" destOrd="0" presId="urn:microsoft.com/office/officeart/2005/8/layout/process4"/>
    <dgm:cxn modelId="{57AAE5D1-22F4-410A-82D8-C62DE8DD9013}" type="presParOf" srcId="{BBF96A8A-06CB-4B0E-B9A6-61D68C146E48}" destId="{9BF310E8-9558-42C4-B558-E7E5DF402C97}" srcOrd="0" destOrd="0" presId="urn:microsoft.com/office/officeart/2005/8/layout/process4"/>
    <dgm:cxn modelId="{F04090F2-FB20-48B7-93B1-4AF4EAD623DA}" type="presParOf" srcId="{61AE4C70-2B53-4134-AC4D-AC1C69CE79B4}" destId="{50ECE1E9-AF76-40C9-B598-8822CFAE43F9}" srcOrd="7" destOrd="0" presId="urn:microsoft.com/office/officeart/2005/8/layout/process4"/>
    <dgm:cxn modelId="{B6FE8F8B-B0DC-4751-848A-62F05652210F}" type="presParOf" srcId="{61AE4C70-2B53-4134-AC4D-AC1C69CE79B4}" destId="{F1D723E2-3BC6-4B80-952D-06391EDD80EC}" srcOrd="8" destOrd="0" presId="urn:microsoft.com/office/officeart/2005/8/layout/process4"/>
    <dgm:cxn modelId="{600AA43E-5AD4-4AA0-95A6-3636B1DAA33E}" type="presParOf" srcId="{F1D723E2-3BC6-4B80-952D-06391EDD80EC}" destId="{5F6C6875-E557-423C-BEC1-D4B7FB2D3A9C}" srcOrd="0" destOrd="0" presId="urn:microsoft.com/office/officeart/2005/8/layout/process4"/>
    <dgm:cxn modelId="{0157D680-1829-4A5E-8BE6-4C0A0806CE94}" type="presParOf" srcId="{61AE4C70-2B53-4134-AC4D-AC1C69CE79B4}" destId="{34ACFEDB-7E06-4F74-B1DD-46ABC544DDF6}" srcOrd="9" destOrd="0" presId="urn:microsoft.com/office/officeart/2005/8/layout/process4"/>
    <dgm:cxn modelId="{A8D6A1E8-7BB3-47BB-BD9C-8FD6E68B38CB}" type="presParOf" srcId="{61AE4C70-2B53-4134-AC4D-AC1C69CE79B4}" destId="{073F3A24-4B61-4FF9-B8B3-3D012AC7C9D9}" srcOrd="10" destOrd="0" presId="urn:microsoft.com/office/officeart/2005/8/layout/process4"/>
    <dgm:cxn modelId="{88DE80A9-92C9-439C-95DC-3F9196FE5AD9}" type="presParOf" srcId="{073F3A24-4B61-4FF9-B8B3-3D012AC7C9D9}" destId="{CF8C3EFB-9B94-496C-AC96-2CA2B15C61F6}" srcOrd="0" destOrd="0" presId="urn:microsoft.com/office/officeart/2005/8/layout/process4"/>
    <dgm:cxn modelId="{6755FF25-F386-4650-B726-15A7931D4CC4}" type="presParOf" srcId="{61AE4C70-2B53-4134-AC4D-AC1C69CE79B4}" destId="{2CB70661-BE0B-4FE5-B6CF-3BB960E5A68E}" srcOrd="11" destOrd="0" presId="urn:microsoft.com/office/officeart/2005/8/layout/process4"/>
    <dgm:cxn modelId="{F20478DD-47FB-4096-A7C8-850F32F233FD}" type="presParOf" srcId="{61AE4C70-2B53-4134-AC4D-AC1C69CE79B4}" destId="{24FF85AA-20C5-49A8-AA6D-A5721E9504DA}" srcOrd="12" destOrd="0" presId="urn:microsoft.com/office/officeart/2005/8/layout/process4"/>
    <dgm:cxn modelId="{02A1E57F-369D-4D2F-A673-2A6F44A89AAD}" type="presParOf" srcId="{24FF85AA-20C5-49A8-AA6D-A5721E9504DA}" destId="{43ECE3F7-C91B-490C-855F-A41C4ACBD86D}" srcOrd="0" destOrd="0" presId="urn:microsoft.com/office/officeart/2005/8/layout/process4"/>
    <dgm:cxn modelId="{E220CED0-6A33-4578-A5C5-CE7BDEBA8F40}" type="presParOf" srcId="{61AE4C70-2B53-4134-AC4D-AC1C69CE79B4}" destId="{AC18E398-257E-45A3-8FD2-E483CF35BE5A}" srcOrd="13" destOrd="0" presId="urn:microsoft.com/office/officeart/2005/8/layout/process4"/>
    <dgm:cxn modelId="{ED93FFBD-6339-45E5-93B7-B51542981E06}" type="presParOf" srcId="{61AE4C70-2B53-4134-AC4D-AC1C69CE79B4}" destId="{3E870496-D917-40C6-B765-68CE8F549393}" srcOrd="14" destOrd="0" presId="urn:microsoft.com/office/officeart/2005/8/layout/process4"/>
    <dgm:cxn modelId="{B5DD37B1-6156-4194-A003-886AB0FEBC0A}" type="presParOf" srcId="{3E870496-D917-40C6-B765-68CE8F549393}" destId="{7650416D-D1DA-453B-99F0-8727A2352344}" srcOrd="0" destOrd="0" presId="urn:microsoft.com/office/officeart/2005/8/layout/process4"/>
    <dgm:cxn modelId="{FB0F1041-5A07-446D-814D-EC918EFF4D2A}" type="presParOf" srcId="{61AE4C70-2B53-4134-AC4D-AC1C69CE79B4}" destId="{9C53636E-7C49-4BB1-848F-5959FF04C9B3}" srcOrd="15" destOrd="0" presId="urn:microsoft.com/office/officeart/2005/8/layout/process4"/>
    <dgm:cxn modelId="{4C30F816-53A7-437B-84C1-AE19037C2F16}" type="presParOf" srcId="{61AE4C70-2B53-4134-AC4D-AC1C69CE79B4}" destId="{21D89255-65A3-469F-B132-1F1555737C3C}" srcOrd="16" destOrd="0" presId="urn:microsoft.com/office/officeart/2005/8/layout/process4"/>
    <dgm:cxn modelId="{5B85B0D4-A28F-4408-8A8F-8520FC9DD418}" type="presParOf" srcId="{21D89255-65A3-469F-B132-1F1555737C3C}" destId="{FF8E752E-5A92-4138-A0B6-BBE0BC611B75}" srcOrd="0" destOrd="0" presId="urn:microsoft.com/office/officeart/2005/8/layout/process4"/>
    <dgm:cxn modelId="{DB232204-7D32-489A-A1B8-3EC448273E02}" type="presParOf" srcId="{61AE4C70-2B53-4134-AC4D-AC1C69CE79B4}" destId="{80ED4E75-AEF4-4BD8-A7D5-E2BBBC6579C7}" srcOrd="17" destOrd="0" presId="urn:microsoft.com/office/officeart/2005/8/layout/process4"/>
    <dgm:cxn modelId="{6B5BD04C-0408-4368-A544-08B801350667}" type="presParOf" srcId="{61AE4C70-2B53-4134-AC4D-AC1C69CE79B4}" destId="{D54FB0D8-F38A-486A-8D74-45671A161953}" srcOrd="18" destOrd="0" presId="urn:microsoft.com/office/officeart/2005/8/layout/process4"/>
    <dgm:cxn modelId="{974899C4-499C-4028-BCC5-130C8F4E7049}" type="presParOf" srcId="{D54FB0D8-F38A-486A-8D74-45671A161953}" destId="{94085B1B-4A49-4398-9C0E-BB7CE6F9EC84}" srcOrd="0" destOrd="0" presId="urn:microsoft.com/office/officeart/2005/8/layout/process4"/>
    <dgm:cxn modelId="{678B8617-B995-4CC6-BAA7-34315B21FF5A}" type="presParOf" srcId="{61AE4C70-2B53-4134-AC4D-AC1C69CE79B4}" destId="{78B19299-D92B-4AB7-866E-3E1BA8EF58F6}" srcOrd="19" destOrd="0" presId="urn:microsoft.com/office/officeart/2005/8/layout/process4"/>
    <dgm:cxn modelId="{F805E89B-A13D-40E0-96D0-646325204411}" type="presParOf" srcId="{61AE4C70-2B53-4134-AC4D-AC1C69CE79B4}" destId="{FBD7D107-5FE1-4220-BD3F-7EB7DEDDC6D7}" srcOrd="20" destOrd="0" presId="urn:microsoft.com/office/officeart/2005/8/layout/process4"/>
    <dgm:cxn modelId="{BF7C8B91-E4FE-452B-9AE8-588F03A821F2}" type="presParOf" srcId="{FBD7D107-5FE1-4220-BD3F-7EB7DEDDC6D7}" destId="{B5A2EBEF-A118-4012-B677-E7360683AB3F}" srcOrd="0" destOrd="0" presId="urn:microsoft.com/office/officeart/2005/8/layout/process4"/>
    <dgm:cxn modelId="{CA3CE1D1-1E5D-4F5D-9161-72830B02CD14}" type="presParOf" srcId="{61AE4C70-2B53-4134-AC4D-AC1C69CE79B4}" destId="{F12D56D1-EDCF-4890-8CD3-EC8A6FF17483}" srcOrd="21" destOrd="0" presId="urn:microsoft.com/office/officeart/2005/8/layout/process4"/>
    <dgm:cxn modelId="{1274716E-7BEB-42EC-8A04-54E58574D15A}" type="presParOf" srcId="{61AE4C70-2B53-4134-AC4D-AC1C69CE79B4}" destId="{62A72321-F445-4860-B98B-8859F6BD01F9}" srcOrd="22" destOrd="0" presId="urn:microsoft.com/office/officeart/2005/8/layout/process4"/>
    <dgm:cxn modelId="{25BEA6A9-E073-4C7E-AD67-B08F0DF5464B}" type="presParOf" srcId="{62A72321-F445-4860-B98B-8859F6BD01F9}" destId="{C7C3247A-183B-47D4-B8E2-4A5099B81C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813B2-CC29-4D73-ADD1-823545150360}">
      <dsp:nvSpPr>
        <dsp:cNvPr id="0" name=""/>
        <dsp:cNvSpPr/>
      </dsp:nvSpPr>
      <dsp:spPr>
        <a:xfrm>
          <a:off x="0" y="5750024"/>
          <a:ext cx="8763000" cy="3430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Demo Data</a:t>
          </a:r>
          <a:endParaRPr lang="en-AU" sz="1200" kern="1200" dirty="0"/>
        </a:p>
      </dsp:txBody>
      <dsp:txXfrm>
        <a:off x="0" y="5750024"/>
        <a:ext cx="8763000" cy="343048"/>
      </dsp:txXfrm>
    </dsp:sp>
    <dsp:sp modelId="{2076CDD5-129D-489D-9EC9-D1B42C4FB739}">
      <dsp:nvSpPr>
        <dsp:cNvPr id="0" name=""/>
        <dsp:cNvSpPr/>
      </dsp:nvSpPr>
      <dsp:spPr>
        <a:xfrm rot="10800000">
          <a:off x="0" y="5227560"/>
          <a:ext cx="8763000" cy="527609"/>
        </a:xfrm>
        <a:prstGeom prst="upArrowCallout">
          <a:avLst/>
        </a:prstGeom>
        <a:solidFill>
          <a:schemeClr val="accent3">
            <a:hueOff val="1022751"/>
            <a:satOff val="-1535"/>
            <a:lumOff val="-25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Cohorts</a:t>
          </a:r>
          <a:endParaRPr lang="en-AU" sz="1200" kern="1200" dirty="0"/>
        </a:p>
      </dsp:txBody>
      <dsp:txXfrm rot="10800000">
        <a:off x="0" y="5227560"/>
        <a:ext cx="8763000" cy="342824"/>
      </dsp:txXfrm>
    </dsp:sp>
    <dsp:sp modelId="{6E3EC2CD-285A-4E3D-8A18-59E6248A98B9}">
      <dsp:nvSpPr>
        <dsp:cNvPr id="0" name=""/>
        <dsp:cNvSpPr/>
      </dsp:nvSpPr>
      <dsp:spPr>
        <a:xfrm rot="10800000">
          <a:off x="0" y="4705097"/>
          <a:ext cx="8763000" cy="527609"/>
        </a:xfrm>
        <a:prstGeom prst="upArrowCallout">
          <a:avLst/>
        </a:prstGeom>
        <a:solidFill>
          <a:schemeClr val="accent3">
            <a:hueOff val="2045503"/>
            <a:satOff val="-3069"/>
            <a:lumOff val="-49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Number Data</a:t>
          </a:r>
          <a:endParaRPr lang="en-AU" sz="1200" kern="1200" dirty="0"/>
        </a:p>
      </dsp:txBody>
      <dsp:txXfrm rot="10800000">
        <a:off x="0" y="4705097"/>
        <a:ext cx="8763000" cy="342824"/>
      </dsp:txXfrm>
    </dsp:sp>
    <dsp:sp modelId="{9BF310E8-9558-42C4-B558-E7E5DF402C97}">
      <dsp:nvSpPr>
        <dsp:cNvPr id="0" name=""/>
        <dsp:cNvSpPr/>
      </dsp:nvSpPr>
      <dsp:spPr>
        <a:xfrm rot="10800000">
          <a:off x="0" y="4182633"/>
          <a:ext cx="8763000" cy="527609"/>
        </a:xfrm>
        <a:prstGeom prst="upArrowCallout">
          <a:avLst/>
        </a:prstGeom>
        <a:solidFill>
          <a:schemeClr val="accent3">
            <a:hueOff val="3068254"/>
            <a:satOff val="-4604"/>
            <a:lumOff val="-74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Text Data</a:t>
          </a:r>
          <a:endParaRPr lang="en-AU" sz="1200" kern="1200" dirty="0"/>
        </a:p>
      </dsp:txBody>
      <dsp:txXfrm rot="10800000">
        <a:off x="0" y="4182633"/>
        <a:ext cx="8763000" cy="342824"/>
      </dsp:txXfrm>
    </dsp:sp>
    <dsp:sp modelId="{5F6C6875-E557-423C-BEC1-D4B7FB2D3A9C}">
      <dsp:nvSpPr>
        <dsp:cNvPr id="0" name=""/>
        <dsp:cNvSpPr/>
      </dsp:nvSpPr>
      <dsp:spPr>
        <a:xfrm rot="10800000">
          <a:off x="0" y="3660170"/>
          <a:ext cx="8763000" cy="527609"/>
        </a:xfrm>
        <a:prstGeom prst="upArrowCallout">
          <a:avLst/>
        </a:prstGeom>
        <a:solidFill>
          <a:schemeClr val="accent3">
            <a:hueOff val="4091005"/>
            <a:satOff val="-6138"/>
            <a:lumOff val="-99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the Field Registry</a:t>
          </a:r>
          <a:endParaRPr lang="en-AU" sz="1200" kern="1200" dirty="0"/>
        </a:p>
      </dsp:txBody>
      <dsp:txXfrm rot="10800000">
        <a:off x="0" y="3660170"/>
        <a:ext cx="8763000" cy="342824"/>
      </dsp:txXfrm>
    </dsp:sp>
    <dsp:sp modelId="{CF8C3EFB-9B94-496C-AC96-2CA2B15C61F6}">
      <dsp:nvSpPr>
        <dsp:cNvPr id="0" name=""/>
        <dsp:cNvSpPr/>
      </dsp:nvSpPr>
      <dsp:spPr>
        <a:xfrm rot="10800000">
          <a:off x="0" y="3137707"/>
          <a:ext cx="8763000" cy="527609"/>
        </a:xfrm>
        <a:prstGeom prst="upArrowCallout">
          <a:avLst/>
        </a:prstGeom>
        <a:solidFill>
          <a:schemeClr val="accent3">
            <a:hueOff val="5113756"/>
            <a:satOff val="-7673"/>
            <a:lumOff val="-124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</a:t>
          </a:r>
          <a:r>
            <a:rPr lang="en-AU" sz="1200" kern="1200" dirty="0" smtClean="0"/>
            <a:t>Participants</a:t>
          </a:r>
          <a:endParaRPr lang="en-AU" sz="1200" kern="1200" dirty="0"/>
        </a:p>
      </dsp:txBody>
      <dsp:txXfrm rot="10800000">
        <a:off x="0" y="3137707"/>
        <a:ext cx="8763000" cy="342824"/>
      </dsp:txXfrm>
    </dsp:sp>
    <dsp:sp modelId="{43ECE3F7-C91B-490C-855F-A41C4ACBD86D}">
      <dsp:nvSpPr>
        <dsp:cNvPr id="0" name=""/>
        <dsp:cNvSpPr/>
      </dsp:nvSpPr>
      <dsp:spPr>
        <a:xfrm rot="10800000">
          <a:off x="0" y="2615243"/>
          <a:ext cx="8763000" cy="527609"/>
        </a:xfrm>
        <a:prstGeom prst="upArrowCallout">
          <a:avLst/>
        </a:prstGeom>
        <a:solidFill>
          <a:schemeClr val="accent3">
            <a:hueOff val="6136507"/>
            <a:satOff val="-9207"/>
            <a:lumOff val="-14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</a:t>
          </a:r>
          <a:r>
            <a:rPr lang="en-AU" sz="1200" kern="1200" dirty="0" smtClean="0"/>
            <a:t>a Job</a:t>
          </a:r>
          <a:endParaRPr lang="en-AU" sz="1200" kern="1200" dirty="0"/>
        </a:p>
      </dsp:txBody>
      <dsp:txXfrm rot="10800000">
        <a:off x="0" y="2615243"/>
        <a:ext cx="8763000" cy="342824"/>
      </dsp:txXfrm>
    </dsp:sp>
    <dsp:sp modelId="{7650416D-D1DA-453B-99F0-8727A2352344}">
      <dsp:nvSpPr>
        <dsp:cNvPr id="0" name=""/>
        <dsp:cNvSpPr/>
      </dsp:nvSpPr>
      <dsp:spPr>
        <a:xfrm rot="10800000">
          <a:off x="0" y="2092780"/>
          <a:ext cx="8763000" cy="527609"/>
        </a:xfrm>
        <a:prstGeom prst="upArrowCallout">
          <a:avLst/>
        </a:prstGeom>
        <a:solidFill>
          <a:schemeClr val="accent3">
            <a:hueOff val="7159259"/>
            <a:satOff val="-10742"/>
            <a:lumOff val="-174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a </a:t>
          </a:r>
          <a:r>
            <a:rPr lang="en-AU" sz="1200" kern="1200" dirty="0" smtClean="0"/>
            <a:t>Job Structural Map</a:t>
          </a:r>
          <a:endParaRPr lang="en-AU" sz="1200" kern="1200" dirty="0"/>
        </a:p>
      </dsp:txBody>
      <dsp:txXfrm rot="10800000">
        <a:off x="0" y="2092780"/>
        <a:ext cx="8763000" cy="342824"/>
      </dsp:txXfrm>
    </dsp:sp>
    <dsp:sp modelId="{FF8E752E-5A92-4138-A0B6-BBE0BC611B75}">
      <dsp:nvSpPr>
        <dsp:cNvPr id="0" name=""/>
        <dsp:cNvSpPr/>
      </dsp:nvSpPr>
      <dsp:spPr>
        <a:xfrm rot="10800000">
          <a:off x="0" y="1570317"/>
          <a:ext cx="8763000" cy="527609"/>
        </a:xfrm>
        <a:prstGeom prst="upArrowCallout">
          <a:avLst/>
        </a:prstGeom>
        <a:solidFill>
          <a:schemeClr val="accent3">
            <a:hueOff val="8182010"/>
            <a:satOff val="-12276"/>
            <a:lumOff val="-199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a </a:t>
          </a:r>
          <a:r>
            <a:rPr lang="en-AU" sz="1200" kern="1200" dirty="0" smtClean="0"/>
            <a:t>Client Structural </a:t>
          </a:r>
          <a:r>
            <a:rPr lang="en-AU" sz="1200" kern="1200" dirty="0" smtClean="0"/>
            <a:t>Map</a:t>
          </a:r>
          <a:endParaRPr lang="en-AU" sz="1200" kern="1200" dirty="0"/>
        </a:p>
      </dsp:txBody>
      <dsp:txXfrm rot="10800000">
        <a:off x="0" y="1570317"/>
        <a:ext cx="8763000" cy="342824"/>
      </dsp:txXfrm>
    </dsp:sp>
    <dsp:sp modelId="{94085B1B-4A49-4398-9C0E-BB7CE6F9EC84}">
      <dsp:nvSpPr>
        <dsp:cNvPr id="0" name=""/>
        <dsp:cNvSpPr/>
      </dsp:nvSpPr>
      <dsp:spPr>
        <a:xfrm rot="10800000">
          <a:off x="0" y="1047853"/>
          <a:ext cx="8763000" cy="527609"/>
        </a:xfrm>
        <a:prstGeom prst="upArrowCallout">
          <a:avLst/>
        </a:prstGeom>
        <a:solidFill>
          <a:schemeClr val="accent3">
            <a:hueOff val="9204761"/>
            <a:satOff val="-13811"/>
            <a:lumOff val="-224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</a:t>
          </a:r>
          <a:r>
            <a:rPr lang="en-AU" sz="1200" kern="1200" dirty="0" smtClean="0"/>
            <a:t>a Client</a:t>
          </a:r>
          <a:endParaRPr lang="en-AU" sz="1200" kern="1200" dirty="0"/>
        </a:p>
      </dsp:txBody>
      <dsp:txXfrm rot="10800000">
        <a:off x="0" y="1047853"/>
        <a:ext cx="8763000" cy="342824"/>
      </dsp:txXfrm>
    </dsp:sp>
    <dsp:sp modelId="{B5A2EBEF-A118-4012-B677-E7360683AB3F}">
      <dsp:nvSpPr>
        <dsp:cNvPr id="0" name=""/>
        <dsp:cNvSpPr/>
      </dsp:nvSpPr>
      <dsp:spPr>
        <a:xfrm rot="10800000">
          <a:off x="0" y="525390"/>
          <a:ext cx="8763000" cy="527609"/>
        </a:xfrm>
        <a:prstGeom prst="upArrowCallout">
          <a:avLst/>
        </a:prstGeom>
        <a:solidFill>
          <a:schemeClr val="accent3">
            <a:hueOff val="10227513"/>
            <a:satOff val="-15345"/>
            <a:lumOff val="-249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</a:t>
          </a:r>
          <a:r>
            <a:rPr lang="en-AU" sz="1200" kern="1200" dirty="0" smtClean="0"/>
            <a:t>Programs</a:t>
          </a:r>
          <a:endParaRPr lang="en-AU" sz="1200" kern="1200" dirty="0"/>
        </a:p>
      </dsp:txBody>
      <dsp:txXfrm rot="10800000">
        <a:off x="0" y="525390"/>
        <a:ext cx="8763000" cy="342824"/>
      </dsp:txXfrm>
    </dsp:sp>
    <dsp:sp modelId="{C7C3247A-183B-47D4-B8E2-4A5099B81C64}">
      <dsp:nvSpPr>
        <dsp:cNvPr id="0" name=""/>
        <dsp:cNvSpPr/>
      </dsp:nvSpPr>
      <dsp:spPr>
        <a:xfrm rot="10800000">
          <a:off x="0" y="0"/>
          <a:ext cx="8763000" cy="527609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kern="1200" dirty="0" smtClean="0"/>
            <a:t>Create Survey Types</a:t>
          </a:r>
          <a:endParaRPr lang="en-AU" sz="1200" kern="1200" dirty="0"/>
        </a:p>
      </dsp:txBody>
      <dsp:txXfrm rot="10800000">
        <a:off x="0" y="0"/>
        <a:ext cx="8763000" cy="342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9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36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80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93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07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29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79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31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2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24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5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B09-D3D2-48AA-B875-197E956075F7}" type="datetimeFigureOut">
              <a:rPr lang="en-AU" smtClean="0"/>
              <a:t>22/12/2016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4FDC-B4B9-4419-9B62-364B9281C3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23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457199"/>
          </a:xfrm>
        </p:spPr>
        <p:txBody>
          <a:bodyPr>
            <a:normAutofit/>
          </a:bodyPr>
          <a:lstStyle/>
          <a:p>
            <a:r>
              <a:rPr lang="en-AU" sz="1400" b="1" dirty="0" smtClean="0"/>
              <a:t>Algorithm for Importing Data to the </a:t>
            </a:r>
            <a:r>
              <a:rPr lang="en-AU" sz="1400" b="1" dirty="0" err="1" smtClean="0"/>
              <a:t>PostgreSQL</a:t>
            </a:r>
            <a:r>
              <a:rPr lang="en-AU" sz="1400" b="1" dirty="0" smtClean="0"/>
              <a:t> DB.</a:t>
            </a:r>
            <a:endParaRPr lang="en-AU" sz="14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3458086"/>
              </p:ext>
            </p:extLst>
          </p:nvPr>
        </p:nvGraphicFramePr>
        <p:xfrm>
          <a:off x="228600" y="609600"/>
          <a:ext cx="8763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65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Algorithm for Importing Data to the PostgreSQL DB.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Importing Data to the PostgreSQL DB.</dc:title>
  <dc:creator>Elizaveta Konovalova</dc:creator>
  <cp:lastModifiedBy>Elizaveta Konovalova</cp:lastModifiedBy>
  <cp:revision>2</cp:revision>
  <dcterms:created xsi:type="dcterms:W3CDTF">2016-12-22T03:42:12Z</dcterms:created>
  <dcterms:modified xsi:type="dcterms:W3CDTF">2016-12-22T04:16:15Z</dcterms:modified>
</cp:coreProperties>
</file>