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0" r:id="rId17"/>
    <p:sldId id="273" r:id="rId18"/>
    <p:sldId id="282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93FD7-79EA-456D-AC21-665AC68AAA70}" v="192" dt="2021-04-24T23:34:14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iy Gunko" userId="2d46fd14817dd8d7" providerId="LiveId" clId="{2CD93FD7-79EA-456D-AC21-665AC68AAA70}"/>
    <pc:docChg chg="undo redo custSel addSld delSld modSld sldOrd">
      <pc:chgData name="Dmitriy Gunko" userId="2d46fd14817dd8d7" providerId="LiveId" clId="{2CD93FD7-79EA-456D-AC21-665AC68AAA70}" dt="2021-04-24T23:34:22.917" v="3540" actId="26606"/>
      <pc:docMkLst>
        <pc:docMk/>
      </pc:docMkLst>
      <pc:sldChg chg="addSp delSp modSp mod setBg">
        <pc:chgData name="Dmitriy Gunko" userId="2d46fd14817dd8d7" providerId="LiveId" clId="{2CD93FD7-79EA-456D-AC21-665AC68AAA70}" dt="2021-04-24T16:56:19.183" v="1391" actId="1076"/>
        <pc:sldMkLst>
          <pc:docMk/>
          <pc:sldMk cId="4185808296" sldId="256"/>
        </pc:sldMkLst>
        <pc:spChg chg="mod">
          <ac:chgData name="Dmitriy Gunko" userId="2d46fd14817dd8d7" providerId="LiveId" clId="{2CD93FD7-79EA-456D-AC21-665AC68AAA70}" dt="2021-04-24T15:47:18.253" v="73" actId="14100"/>
          <ac:spMkLst>
            <pc:docMk/>
            <pc:sldMk cId="4185808296" sldId="256"/>
            <ac:spMk id="2" creationId="{EE6705A5-19A4-48D7-80AC-416D3C4B0374}"/>
          </ac:spMkLst>
        </pc:spChg>
        <pc:spChg chg="del mod">
          <ac:chgData name="Dmitriy Gunko" userId="2d46fd14817dd8d7" providerId="LiveId" clId="{2CD93FD7-79EA-456D-AC21-665AC68AAA70}" dt="2021-04-24T15:48:00.346" v="102" actId="478"/>
          <ac:spMkLst>
            <pc:docMk/>
            <pc:sldMk cId="4185808296" sldId="256"/>
            <ac:spMk id="3" creationId="{859DC210-28EA-4908-9391-7D424DBB841A}"/>
          </ac:spMkLst>
        </pc:spChg>
        <pc:spChg chg="add del mod">
          <ac:chgData name="Dmitriy Gunko" userId="2d46fd14817dd8d7" providerId="LiveId" clId="{2CD93FD7-79EA-456D-AC21-665AC68AAA70}" dt="2021-04-24T15:48:02.737" v="103" actId="478"/>
          <ac:spMkLst>
            <pc:docMk/>
            <pc:sldMk cId="4185808296" sldId="256"/>
            <ac:spMk id="6" creationId="{DC771122-9D60-4A09-B31D-EF0ED76AB522}"/>
          </ac:spMkLst>
        </pc:spChg>
        <pc:spChg chg="add del">
          <ac:chgData name="Dmitriy Gunko" userId="2d46fd14817dd8d7" providerId="LiveId" clId="{2CD93FD7-79EA-456D-AC21-665AC68AAA70}" dt="2021-04-24T15:46:20.065" v="1" actId="26606"/>
          <ac:spMkLst>
            <pc:docMk/>
            <pc:sldMk cId="4185808296" sldId="256"/>
            <ac:spMk id="8" creationId="{23962611-DFD5-4092-AAFD-559E3DFCE2C9}"/>
          </ac:spMkLst>
        </pc:spChg>
        <pc:spChg chg="add del">
          <ac:chgData name="Dmitriy Gunko" userId="2d46fd14817dd8d7" providerId="LiveId" clId="{2CD93FD7-79EA-456D-AC21-665AC68AAA70}" dt="2021-04-24T15:46:25.804" v="5" actId="26606"/>
          <ac:spMkLst>
            <pc:docMk/>
            <pc:sldMk cId="4185808296" sldId="256"/>
            <ac:spMk id="9" creationId="{C1DD1A8A-57D5-4A81-AD04-532B043C5611}"/>
          </ac:spMkLst>
        </pc:spChg>
        <pc:spChg chg="add del">
          <ac:chgData name="Dmitriy Gunko" userId="2d46fd14817dd8d7" providerId="LiveId" clId="{2CD93FD7-79EA-456D-AC21-665AC68AAA70}" dt="2021-04-24T15:46:25.804" v="5" actId="26606"/>
          <ac:spMkLst>
            <pc:docMk/>
            <pc:sldMk cId="4185808296" sldId="256"/>
            <ac:spMk id="11" creationId="{007891EC-4501-44ED-A8C8-B11B6DB767AB}"/>
          </ac:spMkLst>
        </pc:spChg>
        <pc:spChg chg="add del">
          <ac:chgData name="Dmitriy Gunko" userId="2d46fd14817dd8d7" providerId="LiveId" clId="{2CD93FD7-79EA-456D-AC21-665AC68AAA70}" dt="2021-04-24T15:46:24.219" v="3" actId="26606"/>
          <ac:spMkLst>
            <pc:docMk/>
            <pc:sldMk cId="4185808296" sldId="256"/>
            <ac:spMk id="12" creationId="{088D065B-39DA-4077-B9CF-E489CE4C0169}"/>
          </ac:spMkLst>
        </pc:spChg>
        <pc:spChg chg="add del">
          <ac:chgData name="Dmitriy Gunko" userId="2d46fd14817dd8d7" providerId="LiveId" clId="{2CD93FD7-79EA-456D-AC21-665AC68AAA70}" dt="2021-04-24T15:46:24.219" v="3" actId="26606"/>
          <ac:spMkLst>
            <pc:docMk/>
            <pc:sldMk cId="4185808296" sldId="256"/>
            <ac:spMk id="13" creationId="{C27D7A02-907B-496F-BA7E-AA3780733CA7}"/>
          </ac:spMkLst>
        </pc:spChg>
        <pc:spChg chg="add del">
          <ac:chgData name="Dmitriy Gunko" userId="2d46fd14817dd8d7" providerId="LiveId" clId="{2CD93FD7-79EA-456D-AC21-665AC68AAA70}" dt="2021-04-24T15:46:24.219" v="3" actId="26606"/>
          <ac:spMkLst>
            <pc:docMk/>
            <pc:sldMk cId="4185808296" sldId="256"/>
            <ac:spMk id="14" creationId="{0FBA5268-0AE7-4CAD-9537-D0EB09E76406}"/>
          </ac:spMkLst>
        </pc:spChg>
        <pc:spChg chg="add del">
          <ac:chgData name="Dmitriy Gunko" userId="2d46fd14817dd8d7" providerId="LiveId" clId="{2CD93FD7-79EA-456D-AC21-665AC68AAA70}" dt="2021-04-24T15:46:26.961" v="7" actId="26606"/>
          <ac:spMkLst>
            <pc:docMk/>
            <pc:sldMk cId="4185808296" sldId="256"/>
            <ac:spMk id="16" creationId="{87CC2527-562A-4F69-B487-4371E5B243E7}"/>
          </ac:spMkLst>
        </pc:spChg>
        <pc:spChg chg="add">
          <ac:chgData name="Dmitriy Gunko" userId="2d46fd14817dd8d7" providerId="LiveId" clId="{2CD93FD7-79EA-456D-AC21-665AC68AAA70}" dt="2021-04-24T15:46:26.972" v="8" actId="26606"/>
          <ac:spMkLst>
            <pc:docMk/>
            <pc:sldMk cId="4185808296" sldId="256"/>
            <ac:spMk id="19" creationId="{23962611-DFD5-4092-AAFD-559E3DFCE2C9}"/>
          </ac:spMkLst>
        </pc:spChg>
        <pc:picChg chg="add del">
          <ac:chgData name="Dmitriy Gunko" userId="2d46fd14817dd8d7" providerId="LiveId" clId="{2CD93FD7-79EA-456D-AC21-665AC68AAA70}" dt="2021-04-24T15:46:25.804" v="5" actId="26606"/>
          <ac:picMkLst>
            <pc:docMk/>
            <pc:sldMk cId="4185808296" sldId="256"/>
            <ac:picMk id="5" creationId="{043BF970-13D3-402C-B7C2-543EC1803213}"/>
          </ac:picMkLst>
        </pc:picChg>
        <pc:picChg chg="add del">
          <ac:chgData name="Dmitriy Gunko" userId="2d46fd14817dd8d7" providerId="LiveId" clId="{2CD93FD7-79EA-456D-AC21-665AC68AAA70}" dt="2021-04-24T15:46:20.065" v="1" actId="26606"/>
          <ac:picMkLst>
            <pc:docMk/>
            <pc:sldMk cId="4185808296" sldId="256"/>
            <ac:picMk id="10" creationId="{2270F1FA-0425-408F-9861-80BF5AFB276D}"/>
          </ac:picMkLst>
        </pc:picChg>
        <pc:picChg chg="add del">
          <ac:chgData name="Dmitriy Gunko" userId="2d46fd14817dd8d7" providerId="LiveId" clId="{2CD93FD7-79EA-456D-AC21-665AC68AAA70}" dt="2021-04-24T15:46:26.961" v="7" actId="26606"/>
          <ac:picMkLst>
            <pc:docMk/>
            <pc:sldMk cId="4185808296" sldId="256"/>
            <ac:picMk id="15" creationId="{6988A630-3234-4209-8737-15BFC11C2694}"/>
          </ac:picMkLst>
        </pc:picChg>
        <pc:picChg chg="add mod">
          <ac:chgData name="Dmitriy Gunko" userId="2d46fd14817dd8d7" providerId="LiveId" clId="{2CD93FD7-79EA-456D-AC21-665AC68AAA70}" dt="2021-04-24T16:56:19.183" v="1391" actId="1076"/>
          <ac:picMkLst>
            <pc:docMk/>
            <pc:sldMk cId="4185808296" sldId="256"/>
            <ac:picMk id="18" creationId="{61CB0A44-E3FA-4636-BF42-908E77B07FE5}"/>
          </ac:picMkLst>
        </pc:picChg>
        <pc:picChg chg="add">
          <ac:chgData name="Dmitriy Gunko" userId="2d46fd14817dd8d7" providerId="LiveId" clId="{2CD93FD7-79EA-456D-AC21-665AC68AAA70}" dt="2021-04-24T15:46:26.972" v="8" actId="26606"/>
          <ac:picMkLst>
            <pc:docMk/>
            <pc:sldMk cId="4185808296" sldId="256"/>
            <ac:picMk id="20" creationId="{2270F1FA-0425-408F-9861-80BF5AFB276D}"/>
          </ac:picMkLst>
        </pc:picChg>
        <pc:cxnChg chg="add del">
          <ac:chgData name="Dmitriy Gunko" userId="2d46fd14817dd8d7" providerId="LiveId" clId="{2CD93FD7-79EA-456D-AC21-665AC68AAA70}" dt="2021-04-24T15:46:26.961" v="7" actId="26606"/>
          <ac:cxnSpMkLst>
            <pc:docMk/>
            <pc:sldMk cId="4185808296" sldId="256"/>
            <ac:cxnSpMk id="17" creationId="{BCDAEC91-5BCE-4B55-9CC0-43EF94CB734B}"/>
          </ac:cxnSpMkLst>
        </pc:cxnChg>
      </pc:sldChg>
      <pc:sldChg chg="addSp delSp modSp new mod setBg">
        <pc:chgData name="Dmitriy Gunko" userId="2d46fd14817dd8d7" providerId="LiveId" clId="{2CD93FD7-79EA-456D-AC21-665AC68AAA70}" dt="2021-04-24T16:15:16.103" v="1009" actId="20577"/>
        <pc:sldMkLst>
          <pc:docMk/>
          <pc:sldMk cId="911513013" sldId="257"/>
        </pc:sldMkLst>
        <pc:spChg chg="mod">
          <ac:chgData name="Dmitriy Gunko" userId="2d46fd14817dd8d7" providerId="LiveId" clId="{2CD93FD7-79EA-456D-AC21-665AC68AAA70}" dt="2021-04-24T16:08:06.289" v="863" actId="120"/>
          <ac:spMkLst>
            <pc:docMk/>
            <pc:sldMk cId="911513013" sldId="257"/>
            <ac:spMk id="2" creationId="{DF6222EC-62B3-41D4-8166-2AFFB40C71BF}"/>
          </ac:spMkLst>
        </pc:spChg>
        <pc:spChg chg="del mod">
          <ac:chgData name="Dmitriy Gunko" userId="2d46fd14817dd8d7" providerId="LiveId" clId="{2CD93FD7-79EA-456D-AC21-665AC68AAA70}" dt="2021-04-24T16:08:23.281" v="864" actId="26606"/>
          <ac:spMkLst>
            <pc:docMk/>
            <pc:sldMk cId="911513013" sldId="257"/>
            <ac:spMk id="3" creationId="{86B10C92-5A93-45E6-AE51-9CBA6E9A6078}"/>
          </ac:spMkLst>
        </pc:spChg>
        <pc:spChg chg="add">
          <ac:chgData name="Dmitriy Gunko" userId="2d46fd14817dd8d7" providerId="LiveId" clId="{2CD93FD7-79EA-456D-AC21-665AC68AAA70}" dt="2021-04-24T16:07:17.167" v="804" actId="26606"/>
          <ac:spMkLst>
            <pc:docMk/>
            <pc:sldMk cId="911513013" sldId="257"/>
            <ac:spMk id="8" creationId="{09588DA8-065E-4F6F-8EFD-43104AB2E0CF}"/>
          </ac:spMkLst>
        </pc:spChg>
        <pc:spChg chg="add">
          <ac:chgData name="Dmitriy Gunko" userId="2d46fd14817dd8d7" providerId="LiveId" clId="{2CD93FD7-79EA-456D-AC21-665AC68AAA70}" dt="2021-04-24T16:07:17.167" v="804" actId="26606"/>
          <ac:spMkLst>
            <pc:docMk/>
            <pc:sldMk cId="911513013" sldId="257"/>
            <ac:spMk id="10" creationId="{C4285719-470E-454C-AF62-8323075F1F5B}"/>
          </ac:spMkLst>
        </pc:spChg>
        <pc:spChg chg="add">
          <ac:chgData name="Dmitriy Gunko" userId="2d46fd14817dd8d7" providerId="LiveId" clId="{2CD93FD7-79EA-456D-AC21-665AC68AAA70}" dt="2021-04-24T16:07:17.167" v="804" actId="26606"/>
          <ac:spMkLst>
            <pc:docMk/>
            <pc:sldMk cId="911513013" sldId="257"/>
            <ac:spMk id="12" creationId="{CD9FE4EF-C4D8-49A0-B2FF-81D8DB7D8A24}"/>
          </ac:spMkLst>
        </pc:spChg>
        <pc:spChg chg="add">
          <ac:chgData name="Dmitriy Gunko" userId="2d46fd14817dd8d7" providerId="LiveId" clId="{2CD93FD7-79EA-456D-AC21-665AC68AAA70}" dt="2021-04-24T16:07:17.167" v="804" actId="26606"/>
          <ac:spMkLst>
            <pc:docMk/>
            <pc:sldMk cId="911513013" sldId="257"/>
            <ac:spMk id="14" creationId="{4300840D-0A0B-4512-BACA-B439D5B9C57C}"/>
          </ac:spMkLst>
        </pc:spChg>
        <pc:spChg chg="add">
          <ac:chgData name="Dmitriy Gunko" userId="2d46fd14817dd8d7" providerId="LiveId" clId="{2CD93FD7-79EA-456D-AC21-665AC68AAA70}" dt="2021-04-24T16:07:17.167" v="804" actId="26606"/>
          <ac:spMkLst>
            <pc:docMk/>
            <pc:sldMk cId="911513013" sldId="257"/>
            <ac:spMk id="16" creationId="{D2B78728-A580-49A7-84F9-6EF6F583ADE0}"/>
          </ac:spMkLst>
        </pc:spChg>
        <pc:spChg chg="add">
          <ac:chgData name="Dmitriy Gunko" userId="2d46fd14817dd8d7" providerId="LiveId" clId="{2CD93FD7-79EA-456D-AC21-665AC68AAA70}" dt="2021-04-24T16:07:17.167" v="804" actId="26606"/>
          <ac:spMkLst>
            <pc:docMk/>
            <pc:sldMk cId="911513013" sldId="257"/>
            <ac:spMk id="18" creationId="{38FAA1A1-D861-433F-88FA-1E9D6FD31D11}"/>
          </ac:spMkLst>
        </pc:spChg>
        <pc:spChg chg="add">
          <ac:chgData name="Dmitriy Gunko" userId="2d46fd14817dd8d7" providerId="LiveId" clId="{2CD93FD7-79EA-456D-AC21-665AC68AAA70}" dt="2021-04-24T16:07:17.167" v="804" actId="26606"/>
          <ac:spMkLst>
            <pc:docMk/>
            <pc:sldMk cId="911513013" sldId="257"/>
            <ac:spMk id="20" creationId="{8D71EDA1-87BF-4D5D-AB79-F346FD19278A}"/>
          </ac:spMkLst>
        </pc:spChg>
        <pc:graphicFrameChg chg="add mod">
          <ac:chgData name="Dmitriy Gunko" userId="2d46fd14817dd8d7" providerId="LiveId" clId="{2CD93FD7-79EA-456D-AC21-665AC68AAA70}" dt="2021-04-24T16:15:16.103" v="1009" actId="20577"/>
          <ac:graphicFrameMkLst>
            <pc:docMk/>
            <pc:sldMk cId="911513013" sldId="257"/>
            <ac:graphicFrameMk id="22" creationId="{1E3B899E-2559-42C4-A774-8F975D1AFC83}"/>
          </ac:graphicFrameMkLst>
        </pc:graphicFrameChg>
      </pc:sldChg>
      <pc:sldChg chg="addSp delSp modSp new mod setBg setClrOvrMap">
        <pc:chgData name="Dmitriy Gunko" userId="2d46fd14817dd8d7" providerId="LiveId" clId="{2CD93FD7-79EA-456D-AC21-665AC68AAA70}" dt="2021-04-24T16:12:25.613" v="950" actId="14100"/>
        <pc:sldMkLst>
          <pc:docMk/>
          <pc:sldMk cId="3312487420" sldId="258"/>
        </pc:sldMkLst>
        <pc:spChg chg="del">
          <ac:chgData name="Dmitriy Gunko" userId="2d46fd14817dd8d7" providerId="LiveId" clId="{2CD93FD7-79EA-456D-AC21-665AC68AAA70}" dt="2021-04-24T16:00:08.268" v="746" actId="478"/>
          <ac:spMkLst>
            <pc:docMk/>
            <pc:sldMk cId="3312487420" sldId="258"/>
            <ac:spMk id="2" creationId="{C9B01625-81FF-48DC-A891-F1C402CAF69F}"/>
          </ac:spMkLst>
        </pc:spChg>
        <pc:spChg chg="del">
          <ac:chgData name="Dmitriy Gunko" userId="2d46fd14817dd8d7" providerId="LiveId" clId="{2CD93FD7-79EA-456D-AC21-665AC68AAA70}" dt="2021-04-24T16:00:06.854" v="745" actId="478"/>
          <ac:spMkLst>
            <pc:docMk/>
            <pc:sldMk cId="3312487420" sldId="258"/>
            <ac:spMk id="3" creationId="{32D875B0-47A0-4AB8-AC65-DDBBBB1CAD3E}"/>
          </ac:spMkLst>
        </pc:spChg>
        <pc:spChg chg="add del">
          <ac:chgData name="Dmitriy Gunko" userId="2d46fd14817dd8d7" providerId="LiveId" clId="{2CD93FD7-79EA-456D-AC21-665AC68AAA70}" dt="2021-04-24T16:01:46.823" v="755" actId="26606"/>
          <ac:spMkLst>
            <pc:docMk/>
            <pc:sldMk cId="3312487420" sldId="258"/>
            <ac:spMk id="10" creationId="{32BC26D8-82FB-445E-AA49-62A77D7C1EE0}"/>
          </ac:spMkLst>
        </pc:spChg>
        <pc:spChg chg="add del">
          <ac:chgData name="Dmitriy Gunko" userId="2d46fd14817dd8d7" providerId="LiveId" clId="{2CD93FD7-79EA-456D-AC21-665AC68AAA70}" dt="2021-04-24T16:01:46.823" v="755" actId="26606"/>
          <ac:spMkLst>
            <pc:docMk/>
            <pc:sldMk cId="3312487420" sldId="258"/>
            <ac:spMk id="12" creationId="{CB44330D-EA18-4254-AA95-EB49948539B8}"/>
          </ac:spMkLst>
        </pc:spChg>
        <pc:spChg chg="add del">
          <ac:chgData name="Dmitriy Gunko" userId="2d46fd14817dd8d7" providerId="LiveId" clId="{2CD93FD7-79EA-456D-AC21-665AC68AAA70}" dt="2021-04-24T16:06:50.013" v="801" actId="26606"/>
          <ac:spMkLst>
            <pc:docMk/>
            <pc:sldMk cId="3312487420" sldId="258"/>
            <ac:spMk id="13" creationId="{B9FF99BD-075F-4761-A995-6FC574BD25EA}"/>
          </ac:spMkLst>
        </pc:spChg>
        <pc:spChg chg="add del">
          <ac:chgData name="Dmitriy Gunko" userId="2d46fd14817dd8d7" providerId="LiveId" clId="{2CD93FD7-79EA-456D-AC21-665AC68AAA70}" dt="2021-04-24T16:06:50.013" v="801" actId="26606"/>
          <ac:spMkLst>
            <pc:docMk/>
            <pc:sldMk cId="3312487420" sldId="258"/>
            <ac:spMk id="14" creationId="{A7B21A54-9BA3-4EA9-B460-5A829ADD9051}"/>
          </ac:spMkLst>
        </pc:spChg>
        <pc:spChg chg="add del">
          <ac:chgData name="Dmitriy Gunko" userId="2d46fd14817dd8d7" providerId="LiveId" clId="{2CD93FD7-79EA-456D-AC21-665AC68AAA70}" dt="2021-04-24T16:06:50.013" v="801" actId="26606"/>
          <ac:spMkLst>
            <pc:docMk/>
            <pc:sldMk cId="3312487420" sldId="258"/>
            <ac:spMk id="15" creationId="{6FA8F714-B9D8-488A-8CCA-E9948FF913A9}"/>
          </ac:spMkLst>
        </pc:spChg>
        <pc:spChg chg="add del">
          <ac:chgData name="Dmitriy Gunko" userId="2d46fd14817dd8d7" providerId="LiveId" clId="{2CD93FD7-79EA-456D-AC21-665AC68AAA70}" dt="2021-04-24T16:02:42.005" v="766" actId="26606"/>
          <ac:spMkLst>
            <pc:docMk/>
            <pc:sldMk cId="3312487420" sldId="258"/>
            <ac:spMk id="16" creationId="{3DAD86CA-8235-409B-982B-5E7A033E2392}"/>
          </ac:spMkLst>
        </pc:spChg>
        <pc:spChg chg="add">
          <ac:chgData name="Dmitriy Gunko" userId="2d46fd14817dd8d7" providerId="LiveId" clId="{2CD93FD7-79EA-456D-AC21-665AC68AAA70}" dt="2021-04-24T16:06:50.013" v="801" actId="26606"/>
          <ac:spMkLst>
            <pc:docMk/>
            <pc:sldMk cId="3312487420" sldId="258"/>
            <ac:spMk id="17" creationId="{A2509F26-B5DC-4BA7-B476-4CB044237A2E}"/>
          </ac:spMkLst>
        </pc:spChg>
        <pc:spChg chg="add del">
          <ac:chgData name="Dmitriy Gunko" userId="2d46fd14817dd8d7" providerId="LiveId" clId="{2CD93FD7-79EA-456D-AC21-665AC68AAA70}" dt="2021-04-24T16:02:42.005" v="766" actId="26606"/>
          <ac:spMkLst>
            <pc:docMk/>
            <pc:sldMk cId="3312487420" sldId="258"/>
            <ac:spMk id="18" creationId="{9F234FBA-3501-47B4-AE0C-AA4AFBC8F603}"/>
          </ac:spMkLst>
        </pc:spChg>
        <pc:spChg chg="add">
          <ac:chgData name="Dmitriy Gunko" userId="2d46fd14817dd8d7" providerId="LiveId" clId="{2CD93FD7-79EA-456D-AC21-665AC68AAA70}" dt="2021-04-24T16:06:50.013" v="801" actId="26606"/>
          <ac:spMkLst>
            <pc:docMk/>
            <pc:sldMk cId="3312487420" sldId="258"/>
            <ac:spMk id="19" creationId="{DB103EB1-B135-4526-B883-33228FC27FF1}"/>
          </ac:spMkLst>
        </pc:spChg>
        <pc:spChg chg="add del">
          <ac:chgData name="Dmitriy Gunko" userId="2d46fd14817dd8d7" providerId="LiveId" clId="{2CD93FD7-79EA-456D-AC21-665AC68AAA70}" dt="2021-04-24T16:02:42.005" v="766" actId="26606"/>
          <ac:spMkLst>
            <pc:docMk/>
            <pc:sldMk cId="3312487420" sldId="258"/>
            <ac:spMk id="20" creationId="{B5EF893B-0491-416E-9D33-BADE9600792A}"/>
          </ac:spMkLst>
        </pc:spChg>
        <pc:spChg chg="add del">
          <ac:chgData name="Dmitriy Gunko" userId="2d46fd14817dd8d7" providerId="LiveId" clId="{2CD93FD7-79EA-456D-AC21-665AC68AAA70}" dt="2021-04-24T16:02:47.834" v="768" actId="26606"/>
          <ac:spMkLst>
            <pc:docMk/>
            <pc:sldMk cId="3312487420" sldId="258"/>
            <ac:spMk id="24" creationId="{32BC26D8-82FB-445E-AA49-62A77D7C1EE0}"/>
          </ac:spMkLst>
        </pc:spChg>
        <pc:spChg chg="add del">
          <ac:chgData name="Dmitriy Gunko" userId="2d46fd14817dd8d7" providerId="LiveId" clId="{2CD93FD7-79EA-456D-AC21-665AC68AAA70}" dt="2021-04-24T16:02:47.834" v="768" actId="26606"/>
          <ac:spMkLst>
            <pc:docMk/>
            <pc:sldMk cId="3312487420" sldId="258"/>
            <ac:spMk id="25" creationId="{CB44330D-EA18-4254-AA95-EB49948539B8}"/>
          </ac:spMkLst>
        </pc:spChg>
        <pc:picChg chg="add del mod">
          <ac:chgData name="Dmitriy Gunko" userId="2d46fd14817dd8d7" providerId="LiveId" clId="{2CD93FD7-79EA-456D-AC21-665AC68AAA70}" dt="2021-04-24T16:01:56.300" v="757" actId="478"/>
          <ac:picMkLst>
            <pc:docMk/>
            <pc:sldMk cId="3312487420" sldId="258"/>
            <ac:picMk id="5" creationId="{D113FF1D-42F3-4A6D-ACB5-5F797FCAF54C}"/>
          </ac:picMkLst>
        </pc:picChg>
        <pc:picChg chg="add del mod">
          <ac:chgData name="Dmitriy Gunko" userId="2d46fd14817dd8d7" providerId="LiveId" clId="{2CD93FD7-79EA-456D-AC21-665AC68AAA70}" dt="2021-04-24T16:02:35.384" v="763" actId="21"/>
          <ac:picMkLst>
            <pc:docMk/>
            <pc:sldMk cId="3312487420" sldId="258"/>
            <ac:picMk id="7" creationId="{5938D185-15CD-4AB5-8817-E9C428CB9F1A}"/>
          </ac:picMkLst>
        </pc:picChg>
        <pc:picChg chg="add mod modCrop">
          <ac:chgData name="Dmitriy Gunko" userId="2d46fd14817dd8d7" providerId="LiveId" clId="{2CD93FD7-79EA-456D-AC21-665AC68AAA70}" dt="2021-04-24T16:12:25.613" v="950" actId="14100"/>
          <ac:picMkLst>
            <pc:docMk/>
            <pc:sldMk cId="3312487420" sldId="258"/>
            <ac:picMk id="11" creationId="{2A22EA4D-9320-4DEE-878C-4125A28F9493}"/>
          </ac:picMkLst>
        </pc:picChg>
        <pc:cxnChg chg="add del">
          <ac:chgData name="Dmitriy Gunko" userId="2d46fd14817dd8d7" providerId="LiveId" clId="{2CD93FD7-79EA-456D-AC21-665AC68AAA70}" dt="2021-04-24T16:02:42.005" v="766" actId="26606"/>
          <ac:cxnSpMkLst>
            <pc:docMk/>
            <pc:sldMk cId="3312487420" sldId="258"/>
            <ac:cxnSpMk id="22" creationId="{469F4FF8-F8B0-4630-BA1B-0D8B324CD5FF}"/>
          </ac:cxnSpMkLst>
        </pc:cxnChg>
      </pc:sldChg>
      <pc:sldChg chg="addSp delSp modSp new mod setBg setClrOvrMap">
        <pc:chgData name="Dmitriy Gunko" userId="2d46fd14817dd8d7" providerId="LiveId" clId="{2CD93FD7-79EA-456D-AC21-665AC68AAA70}" dt="2021-04-24T16:12:12.872" v="946" actId="14100"/>
        <pc:sldMkLst>
          <pc:docMk/>
          <pc:sldMk cId="3259455582" sldId="259"/>
        </pc:sldMkLst>
        <pc:spChg chg="del">
          <ac:chgData name="Dmitriy Gunko" userId="2d46fd14817dd8d7" providerId="LiveId" clId="{2CD93FD7-79EA-456D-AC21-665AC68AAA70}" dt="2021-04-24T16:01:11.356" v="752" actId="478"/>
          <ac:spMkLst>
            <pc:docMk/>
            <pc:sldMk cId="3259455582" sldId="259"/>
            <ac:spMk id="2" creationId="{802BBB0A-C177-4F69-BE2C-72C4BDA8D19F}"/>
          </ac:spMkLst>
        </pc:spChg>
        <pc:spChg chg="del">
          <ac:chgData name="Dmitriy Gunko" userId="2d46fd14817dd8d7" providerId="LiveId" clId="{2CD93FD7-79EA-456D-AC21-665AC68AAA70}" dt="2021-04-24T16:01:10.526" v="751" actId="478"/>
          <ac:spMkLst>
            <pc:docMk/>
            <pc:sldMk cId="3259455582" sldId="259"/>
            <ac:spMk id="3" creationId="{8AE6987D-17B6-4320-AC59-4DFAA86CE1D4}"/>
          </ac:spMkLst>
        </pc:spChg>
        <pc:spChg chg="add del">
          <ac:chgData name="Dmitriy Gunko" userId="2d46fd14817dd8d7" providerId="LiveId" clId="{2CD93FD7-79EA-456D-AC21-665AC68AAA70}" dt="2021-04-24T16:06:54.301" v="802" actId="26606"/>
          <ac:spMkLst>
            <pc:docMk/>
            <pc:sldMk cId="3259455582" sldId="259"/>
            <ac:spMk id="7" creationId="{B9FF99BD-075F-4761-A995-6FC574BD25EA}"/>
          </ac:spMkLst>
        </pc:spChg>
        <pc:spChg chg="add del">
          <ac:chgData name="Dmitriy Gunko" userId="2d46fd14817dd8d7" providerId="LiveId" clId="{2CD93FD7-79EA-456D-AC21-665AC68AAA70}" dt="2021-04-24T16:06:54.301" v="802" actId="26606"/>
          <ac:spMkLst>
            <pc:docMk/>
            <pc:sldMk cId="3259455582" sldId="259"/>
            <ac:spMk id="8" creationId="{A7B21A54-9BA3-4EA9-B460-5A829ADD9051}"/>
          </ac:spMkLst>
        </pc:spChg>
        <pc:spChg chg="add del">
          <ac:chgData name="Dmitriy Gunko" userId="2d46fd14817dd8d7" providerId="LiveId" clId="{2CD93FD7-79EA-456D-AC21-665AC68AAA70}" dt="2021-04-24T16:01:49.213" v="756" actId="26606"/>
          <ac:spMkLst>
            <pc:docMk/>
            <pc:sldMk cId="3259455582" sldId="259"/>
            <ac:spMk id="10" creationId="{32BC26D8-82FB-445E-AA49-62A77D7C1EE0}"/>
          </ac:spMkLst>
        </pc:spChg>
        <pc:spChg chg="add del">
          <ac:chgData name="Dmitriy Gunko" userId="2d46fd14817dd8d7" providerId="LiveId" clId="{2CD93FD7-79EA-456D-AC21-665AC68AAA70}" dt="2021-04-24T16:01:49.213" v="756" actId="26606"/>
          <ac:spMkLst>
            <pc:docMk/>
            <pc:sldMk cId="3259455582" sldId="259"/>
            <ac:spMk id="12" creationId="{CB44330D-EA18-4254-AA95-EB49948539B8}"/>
          </ac:spMkLst>
        </pc:spChg>
        <pc:spChg chg="add del">
          <ac:chgData name="Dmitriy Gunko" userId="2d46fd14817dd8d7" providerId="LiveId" clId="{2CD93FD7-79EA-456D-AC21-665AC68AAA70}" dt="2021-04-24T16:06:54.301" v="802" actId="26606"/>
          <ac:spMkLst>
            <pc:docMk/>
            <pc:sldMk cId="3259455582" sldId="259"/>
            <ac:spMk id="14" creationId="{6FA8F714-B9D8-488A-8CCA-E9948FF913A9}"/>
          </ac:spMkLst>
        </pc:spChg>
        <pc:spChg chg="add">
          <ac:chgData name="Dmitriy Gunko" userId="2d46fd14817dd8d7" providerId="LiveId" clId="{2CD93FD7-79EA-456D-AC21-665AC68AAA70}" dt="2021-04-24T16:06:54.301" v="802" actId="26606"/>
          <ac:spMkLst>
            <pc:docMk/>
            <pc:sldMk cId="3259455582" sldId="259"/>
            <ac:spMk id="19" creationId="{A2509F26-B5DC-4BA7-B476-4CB044237A2E}"/>
          </ac:spMkLst>
        </pc:spChg>
        <pc:spChg chg="add">
          <ac:chgData name="Dmitriy Gunko" userId="2d46fd14817dd8d7" providerId="LiveId" clId="{2CD93FD7-79EA-456D-AC21-665AC68AAA70}" dt="2021-04-24T16:06:54.301" v="802" actId="26606"/>
          <ac:spMkLst>
            <pc:docMk/>
            <pc:sldMk cId="3259455582" sldId="259"/>
            <ac:spMk id="21" creationId="{DB103EB1-B135-4526-B883-33228FC27FF1}"/>
          </ac:spMkLst>
        </pc:spChg>
        <pc:picChg chg="add mod modCrop">
          <ac:chgData name="Dmitriy Gunko" userId="2d46fd14817dd8d7" providerId="LiveId" clId="{2CD93FD7-79EA-456D-AC21-665AC68AAA70}" dt="2021-04-24T16:12:12.872" v="946" actId="14100"/>
          <ac:picMkLst>
            <pc:docMk/>
            <pc:sldMk cId="3259455582" sldId="259"/>
            <ac:picMk id="5" creationId="{36E4EFDA-24F2-4D13-96D4-F96FB22356BD}"/>
          </ac:picMkLst>
        </pc:picChg>
      </pc:sldChg>
      <pc:sldChg chg="addSp delSp modSp new mod setBg">
        <pc:chgData name="Dmitriy Gunko" userId="2d46fd14817dd8d7" providerId="LiveId" clId="{2CD93FD7-79EA-456D-AC21-665AC68AAA70}" dt="2021-04-24T16:14:29.338" v="978" actId="14100"/>
        <pc:sldMkLst>
          <pc:docMk/>
          <pc:sldMk cId="1211615236" sldId="260"/>
        </pc:sldMkLst>
        <pc:spChg chg="del">
          <ac:chgData name="Dmitriy Gunko" userId="2d46fd14817dd8d7" providerId="LiveId" clId="{2CD93FD7-79EA-456D-AC21-665AC68AAA70}" dt="2021-04-24T16:05:24.140" v="781" actId="478"/>
          <ac:spMkLst>
            <pc:docMk/>
            <pc:sldMk cId="1211615236" sldId="260"/>
            <ac:spMk id="2" creationId="{0D290D44-8FEA-4707-802C-C5021DF1A275}"/>
          </ac:spMkLst>
        </pc:spChg>
        <pc:spChg chg="del">
          <ac:chgData name="Dmitriy Gunko" userId="2d46fd14817dd8d7" providerId="LiveId" clId="{2CD93FD7-79EA-456D-AC21-665AC68AAA70}" dt="2021-04-24T16:05:19.817" v="780" actId="478"/>
          <ac:spMkLst>
            <pc:docMk/>
            <pc:sldMk cId="1211615236" sldId="260"/>
            <ac:spMk id="3" creationId="{B469AFD2-9F38-4E11-982E-0D09DAB1AA46}"/>
          </ac:spMkLst>
        </pc:spChg>
        <pc:spChg chg="add del">
          <ac:chgData name="Dmitriy Gunko" userId="2d46fd14817dd8d7" providerId="LiveId" clId="{2CD93FD7-79EA-456D-AC21-665AC68AAA70}" dt="2021-04-24T16:05:40.364" v="784" actId="26606"/>
          <ac:spMkLst>
            <pc:docMk/>
            <pc:sldMk cId="1211615236" sldId="260"/>
            <ac:spMk id="10" creationId="{AB8C311F-7253-4AED-9701-7FC0708C41C7}"/>
          </ac:spMkLst>
        </pc:spChg>
        <pc:spChg chg="add del">
          <ac:chgData name="Dmitriy Gunko" userId="2d46fd14817dd8d7" providerId="LiveId" clId="{2CD93FD7-79EA-456D-AC21-665AC68AAA70}" dt="2021-04-24T16:05:40.364" v="784" actId="26606"/>
          <ac:spMkLst>
            <pc:docMk/>
            <pc:sldMk cId="1211615236" sldId="260"/>
            <ac:spMk id="12" creationId="{E2384209-CB15-4CDF-9D31-C44FD9A3F20D}"/>
          </ac:spMkLst>
        </pc:spChg>
        <pc:spChg chg="add del">
          <ac:chgData name="Dmitriy Gunko" userId="2d46fd14817dd8d7" providerId="LiveId" clId="{2CD93FD7-79EA-456D-AC21-665AC68AAA70}" dt="2021-04-24T16:05:40.364" v="784" actId="26606"/>
          <ac:spMkLst>
            <pc:docMk/>
            <pc:sldMk cId="1211615236" sldId="260"/>
            <ac:spMk id="14" creationId="{2633B3B5-CC90-43F0-8714-D31D1F3F0209}"/>
          </ac:spMkLst>
        </pc:spChg>
        <pc:spChg chg="add del">
          <ac:chgData name="Dmitriy Gunko" userId="2d46fd14817dd8d7" providerId="LiveId" clId="{2CD93FD7-79EA-456D-AC21-665AC68AAA70}" dt="2021-04-24T16:05:40.364" v="784" actId="26606"/>
          <ac:spMkLst>
            <pc:docMk/>
            <pc:sldMk cId="1211615236" sldId="260"/>
            <ac:spMk id="16" creationId="{A8D57A06-A426-446D-B02C-A2DC6B62E45E}"/>
          </ac:spMkLst>
        </pc:spChg>
        <pc:spChg chg="add del">
          <ac:chgData name="Dmitriy Gunko" userId="2d46fd14817dd8d7" providerId="LiveId" clId="{2CD93FD7-79EA-456D-AC21-665AC68AAA70}" dt="2021-04-24T16:06:02.765" v="794" actId="26606"/>
          <ac:spMkLst>
            <pc:docMk/>
            <pc:sldMk cId="1211615236" sldId="260"/>
            <ac:spMk id="18" creationId="{B9FF99BD-075F-4761-A995-6FC574BD25EA}"/>
          </ac:spMkLst>
        </pc:spChg>
        <pc:spChg chg="add del">
          <ac:chgData name="Dmitriy Gunko" userId="2d46fd14817dd8d7" providerId="LiveId" clId="{2CD93FD7-79EA-456D-AC21-665AC68AAA70}" dt="2021-04-24T16:06:02.765" v="794" actId="26606"/>
          <ac:spMkLst>
            <pc:docMk/>
            <pc:sldMk cId="1211615236" sldId="260"/>
            <ac:spMk id="19" creationId="{A7B21A54-9BA3-4EA9-B460-5A829ADD9051}"/>
          </ac:spMkLst>
        </pc:spChg>
        <pc:spChg chg="add del">
          <ac:chgData name="Dmitriy Gunko" userId="2d46fd14817dd8d7" providerId="LiveId" clId="{2CD93FD7-79EA-456D-AC21-665AC68AAA70}" dt="2021-04-24T16:06:02.765" v="794" actId="26606"/>
          <ac:spMkLst>
            <pc:docMk/>
            <pc:sldMk cId="1211615236" sldId="260"/>
            <ac:spMk id="20" creationId="{6FA8F714-B9D8-488A-8CCA-E9948FF913A9}"/>
          </ac:spMkLst>
        </pc:spChg>
        <pc:spChg chg="add del">
          <ac:chgData name="Dmitriy Gunko" userId="2d46fd14817dd8d7" providerId="LiveId" clId="{2CD93FD7-79EA-456D-AC21-665AC68AAA70}" dt="2021-04-24T16:06:56.853" v="803" actId="26606"/>
          <ac:spMkLst>
            <pc:docMk/>
            <pc:sldMk cId="1211615236" sldId="260"/>
            <ac:spMk id="25" creationId="{B9FF99BD-075F-4761-A995-6FC574BD25EA}"/>
          </ac:spMkLst>
        </pc:spChg>
        <pc:spChg chg="add del">
          <ac:chgData name="Dmitriy Gunko" userId="2d46fd14817dd8d7" providerId="LiveId" clId="{2CD93FD7-79EA-456D-AC21-665AC68AAA70}" dt="2021-04-24T16:06:56.853" v="803" actId="26606"/>
          <ac:spMkLst>
            <pc:docMk/>
            <pc:sldMk cId="1211615236" sldId="260"/>
            <ac:spMk id="27" creationId="{A7B21A54-9BA3-4EA9-B460-5A829ADD9051}"/>
          </ac:spMkLst>
        </pc:spChg>
        <pc:spChg chg="add del">
          <ac:chgData name="Dmitriy Gunko" userId="2d46fd14817dd8d7" providerId="LiveId" clId="{2CD93FD7-79EA-456D-AC21-665AC68AAA70}" dt="2021-04-24T16:06:56.853" v="803" actId="26606"/>
          <ac:spMkLst>
            <pc:docMk/>
            <pc:sldMk cId="1211615236" sldId="260"/>
            <ac:spMk id="29" creationId="{6FA8F714-B9D8-488A-8CCA-E9948FF913A9}"/>
          </ac:spMkLst>
        </pc:spChg>
        <pc:spChg chg="add del">
          <ac:chgData name="Dmitriy Gunko" userId="2d46fd14817dd8d7" providerId="LiveId" clId="{2CD93FD7-79EA-456D-AC21-665AC68AAA70}" dt="2021-04-24T16:14:14.643" v="973" actId="26606"/>
          <ac:spMkLst>
            <pc:docMk/>
            <pc:sldMk cId="1211615236" sldId="260"/>
            <ac:spMk id="34" creationId="{A2509F26-B5DC-4BA7-B476-4CB044237A2E}"/>
          </ac:spMkLst>
        </pc:spChg>
        <pc:spChg chg="add del">
          <ac:chgData name="Dmitriy Gunko" userId="2d46fd14817dd8d7" providerId="LiveId" clId="{2CD93FD7-79EA-456D-AC21-665AC68AAA70}" dt="2021-04-24T16:14:14.643" v="973" actId="26606"/>
          <ac:spMkLst>
            <pc:docMk/>
            <pc:sldMk cId="1211615236" sldId="260"/>
            <ac:spMk id="36" creationId="{DB103EB1-B135-4526-B883-33228FC27FF1}"/>
          </ac:spMkLst>
        </pc:spChg>
        <pc:spChg chg="add del">
          <ac:chgData name="Dmitriy Gunko" userId="2d46fd14817dd8d7" providerId="LiveId" clId="{2CD93FD7-79EA-456D-AC21-665AC68AAA70}" dt="2021-04-24T16:14:14.643" v="973" actId="26606"/>
          <ac:spMkLst>
            <pc:docMk/>
            <pc:sldMk cId="1211615236" sldId="260"/>
            <ac:spMk id="41" creationId="{A2509F26-B5DC-4BA7-B476-4CB044237A2E}"/>
          </ac:spMkLst>
        </pc:spChg>
        <pc:spChg chg="add del">
          <ac:chgData name="Dmitriy Gunko" userId="2d46fd14817dd8d7" providerId="LiveId" clId="{2CD93FD7-79EA-456D-AC21-665AC68AAA70}" dt="2021-04-24T16:14:14.643" v="973" actId="26606"/>
          <ac:spMkLst>
            <pc:docMk/>
            <pc:sldMk cId="1211615236" sldId="260"/>
            <ac:spMk id="43" creationId="{DB103EB1-B135-4526-B883-33228FC27FF1}"/>
          </ac:spMkLst>
        </pc:spChg>
        <pc:picChg chg="add del mod">
          <ac:chgData name="Dmitriy Gunko" userId="2d46fd14817dd8d7" providerId="LiveId" clId="{2CD93FD7-79EA-456D-AC21-665AC68AAA70}" dt="2021-04-24T16:13:04.515" v="951" actId="478"/>
          <ac:picMkLst>
            <pc:docMk/>
            <pc:sldMk cId="1211615236" sldId="260"/>
            <ac:picMk id="5" creationId="{AECD3845-1187-4B99-9300-83D37DD1CC76}"/>
          </ac:picMkLst>
        </pc:picChg>
        <pc:picChg chg="add mod">
          <ac:chgData name="Dmitriy Gunko" userId="2d46fd14817dd8d7" providerId="LiveId" clId="{2CD93FD7-79EA-456D-AC21-665AC68AAA70}" dt="2021-04-24T16:14:29.338" v="978" actId="14100"/>
          <ac:picMkLst>
            <pc:docMk/>
            <pc:sldMk cId="1211615236" sldId="260"/>
            <ac:picMk id="7" creationId="{4BAE773A-BCE4-4874-B936-786A0045DA84}"/>
          </ac:picMkLst>
        </pc:picChg>
      </pc:sldChg>
      <pc:sldChg chg="addSp delSp modSp new mod setBg">
        <pc:chgData name="Dmitriy Gunko" userId="2d46fd14817dd8d7" providerId="LiveId" clId="{2CD93FD7-79EA-456D-AC21-665AC68AAA70}" dt="2021-04-24T16:11:22.490" v="934" actId="14100"/>
        <pc:sldMkLst>
          <pc:docMk/>
          <pc:sldMk cId="2719121405" sldId="261"/>
        </pc:sldMkLst>
        <pc:spChg chg="del">
          <ac:chgData name="Dmitriy Gunko" userId="2d46fd14817dd8d7" providerId="LiveId" clId="{2CD93FD7-79EA-456D-AC21-665AC68AAA70}" dt="2021-04-24T16:10:44.504" v="922" actId="478"/>
          <ac:spMkLst>
            <pc:docMk/>
            <pc:sldMk cId="2719121405" sldId="261"/>
            <ac:spMk id="2" creationId="{745D153D-E210-4260-8FAF-DF7D4B4B19E4}"/>
          </ac:spMkLst>
        </pc:spChg>
        <pc:spChg chg="del">
          <ac:chgData name="Dmitriy Gunko" userId="2d46fd14817dd8d7" providerId="LiveId" clId="{2CD93FD7-79EA-456D-AC21-665AC68AAA70}" dt="2021-04-24T16:10:43.446" v="921" actId="478"/>
          <ac:spMkLst>
            <pc:docMk/>
            <pc:sldMk cId="2719121405" sldId="261"/>
            <ac:spMk id="3" creationId="{8F05DA18-3D1C-4649-9DBF-4FFD02F9BEA4}"/>
          </ac:spMkLst>
        </pc:spChg>
        <pc:spChg chg="add del">
          <ac:chgData name="Dmitriy Gunko" userId="2d46fd14817dd8d7" providerId="LiveId" clId="{2CD93FD7-79EA-456D-AC21-665AC68AAA70}" dt="2021-04-24T16:10:46.171" v="924" actId="22"/>
          <ac:spMkLst>
            <pc:docMk/>
            <pc:sldMk cId="2719121405" sldId="261"/>
            <ac:spMk id="5" creationId="{ED7F4AD1-BFC1-4CEA-A491-87A40D5CB2E8}"/>
          </ac:spMkLst>
        </pc:spChg>
        <pc:spChg chg="add">
          <ac:chgData name="Dmitriy Gunko" userId="2d46fd14817dd8d7" providerId="LiveId" clId="{2CD93FD7-79EA-456D-AC21-665AC68AAA70}" dt="2021-04-24T16:10:59.254" v="926" actId="26606"/>
          <ac:spMkLst>
            <pc:docMk/>
            <pc:sldMk cId="2719121405" sldId="261"/>
            <ac:spMk id="12" creationId="{A2509F26-B5DC-4BA7-B476-4CB044237A2E}"/>
          </ac:spMkLst>
        </pc:spChg>
        <pc:spChg chg="add">
          <ac:chgData name="Dmitriy Gunko" userId="2d46fd14817dd8d7" providerId="LiveId" clId="{2CD93FD7-79EA-456D-AC21-665AC68AAA70}" dt="2021-04-24T16:10:59.254" v="926" actId="26606"/>
          <ac:spMkLst>
            <pc:docMk/>
            <pc:sldMk cId="2719121405" sldId="261"/>
            <ac:spMk id="14" creationId="{DB103EB1-B135-4526-B883-33228FC27FF1}"/>
          </ac:spMkLst>
        </pc:spChg>
        <pc:picChg chg="add mod">
          <ac:chgData name="Dmitriy Gunko" userId="2d46fd14817dd8d7" providerId="LiveId" clId="{2CD93FD7-79EA-456D-AC21-665AC68AAA70}" dt="2021-04-24T16:11:22.490" v="934" actId="14100"/>
          <ac:picMkLst>
            <pc:docMk/>
            <pc:sldMk cId="2719121405" sldId="261"/>
            <ac:picMk id="7" creationId="{957214E0-2499-4B33-8433-7EBE85200665}"/>
          </ac:picMkLst>
        </pc:picChg>
      </pc:sldChg>
      <pc:sldChg chg="addSp delSp modSp new mod setBg addAnim delAnim setClrOvrMap">
        <pc:chgData name="Dmitriy Gunko" userId="2d46fd14817dd8d7" providerId="LiveId" clId="{2CD93FD7-79EA-456D-AC21-665AC68AAA70}" dt="2021-04-24T16:28:44.684" v="1035" actId="27614"/>
        <pc:sldMkLst>
          <pc:docMk/>
          <pc:sldMk cId="4152091170" sldId="262"/>
        </pc:sldMkLst>
        <pc:spChg chg="mod ord">
          <ac:chgData name="Dmitriy Gunko" userId="2d46fd14817dd8d7" providerId="LiveId" clId="{2CD93FD7-79EA-456D-AC21-665AC68AAA70}" dt="2021-04-24T16:26:01.234" v="1034" actId="26606"/>
          <ac:spMkLst>
            <pc:docMk/>
            <pc:sldMk cId="4152091170" sldId="262"/>
            <ac:spMk id="2" creationId="{0C7FDDE5-0DB3-48A7-B7EB-1D519D56C462}"/>
          </ac:spMkLst>
        </pc:spChg>
        <pc:spChg chg="del">
          <ac:chgData name="Dmitriy Gunko" userId="2d46fd14817dd8d7" providerId="LiveId" clId="{2CD93FD7-79EA-456D-AC21-665AC68AAA70}" dt="2021-04-24T16:22:26.228" v="1022" actId="478"/>
          <ac:spMkLst>
            <pc:docMk/>
            <pc:sldMk cId="4152091170" sldId="262"/>
            <ac:spMk id="3" creationId="{FB196354-4A3D-4A5B-8268-D1F948A36BEA}"/>
          </ac:spMkLst>
        </pc:spChg>
        <pc:spChg chg="add del">
          <ac:chgData name="Dmitriy Gunko" userId="2d46fd14817dd8d7" providerId="LiveId" clId="{2CD93FD7-79EA-456D-AC21-665AC68AAA70}" dt="2021-04-24T16:25:16.704" v="1029" actId="26606"/>
          <ac:spMkLst>
            <pc:docMk/>
            <pc:sldMk cId="4152091170" sldId="262"/>
            <ac:spMk id="10" creationId="{37C89E4B-3C9F-44B9-8B86-D9E3D112D8EC}"/>
          </ac:spMkLst>
        </pc:spChg>
        <pc:spChg chg="add del">
          <ac:chgData name="Dmitriy Gunko" userId="2d46fd14817dd8d7" providerId="LiveId" clId="{2CD93FD7-79EA-456D-AC21-665AC68AAA70}" dt="2021-04-24T16:25:19.206" v="1031" actId="26606"/>
          <ac:spMkLst>
            <pc:docMk/>
            <pc:sldMk cId="4152091170" sldId="262"/>
            <ac:spMk id="16" creationId="{5A59F003-E00A-43F9-91DC-CC54E3B87466}"/>
          </ac:spMkLst>
        </pc:spChg>
        <pc:spChg chg="add del">
          <ac:chgData name="Dmitriy Gunko" userId="2d46fd14817dd8d7" providerId="LiveId" clId="{2CD93FD7-79EA-456D-AC21-665AC68AAA70}" dt="2021-04-24T16:25:19.206" v="1031" actId="26606"/>
          <ac:spMkLst>
            <pc:docMk/>
            <pc:sldMk cId="4152091170" sldId="262"/>
            <ac:spMk id="17" creationId="{D74A4382-E3AD-430A-9A1F-DFA3E0E77A7D}"/>
          </ac:spMkLst>
        </pc:spChg>
        <pc:spChg chg="add del">
          <ac:chgData name="Dmitriy Gunko" userId="2d46fd14817dd8d7" providerId="LiveId" clId="{2CD93FD7-79EA-456D-AC21-665AC68AAA70}" dt="2021-04-24T16:25:19.206" v="1031" actId="26606"/>
          <ac:spMkLst>
            <pc:docMk/>
            <pc:sldMk cId="4152091170" sldId="262"/>
            <ac:spMk id="18" creationId="{79F40191-0F44-4FD1-82CC-ACB507C14BE6}"/>
          </ac:spMkLst>
        </pc:spChg>
        <pc:spChg chg="add del">
          <ac:chgData name="Dmitriy Gunko" userId="2d46fd14817dd8d7" providerId="LiveId" clId="{2CD93FD7-79EA-456D-AC21-665AC68AAA70}" dt="2021-04-24T16:26:01.218" v="1033" actId="26606"/>
          <ac:spMkLst>
            <pc:docMk/>
            <pc:sldMk cId="4152091170" sldId="262"/>
            <ac:spMk id="20" creationId="{16C5FA50-8D52-4617-AF91-5C7B1C8352F1}"/>
          </ac:spMkLst>
        </pc:spChg>
        <pc:spChg chg="add del">
          <ac:chgData name="Dmitriy Gunko" userId="2d46fd14817dd8d7" providerId="LiveId" clId="{2CD93FD7-79EA-456D-AC21-665AC68AAA70}" dt="2021-04-24T16:26:01.218" v="1033" actId="26606"/>
          <ac:spMkLst>
            <pc:docMk/>
            <pc:sldMk cId="4152091170" sldId="262"/>
            <ac:spMk id="21" creationId="{E223798C-12AD-4B0C-A50C-D676347D67CF}"/>
          </ac:spMkLst>
        </pc:spChg>
        <pc:spChg chg="add">
          <ac:chgData name="Dmitriy Gunko" userId="2d46fd14817dd8d7" providerId="LiveId" clId="{2CD93FD7-79EA-456D-AC21-665AC68AAA70}" dt="2021-04-24T16:26:01.234" v="1034" actId="26606"/>
          <ac:spMkLst>
            <pc:docMk/>
            <pc:sldMk cId="4152091170" sldId="262"/>
            <ac:spMk id="23" creationId="{37C89E4B-3C9F-44B9-8B86-D9E3D112D8EC}"/>
          </ac:spMkLst>
        </pc:spChg>
        <pc:picChg chg="add mod">
          <ac:chgData name="Dmitriy Gunko" userId="2d46fd14817dd8d7" providerId="LiveId" clId="{2CD93FD7-79EA-456D-AC21-665AC68AAA70}" dt="2021-04-24T16:28:44.684" v="1035" actId="27614"/>
          <ac:picMkLst>
            <pc:docMk/>
            <pc:sldMk cId="4152091170" sldId="262"/>
            <ac:picMk id="5" creationId="{76B6B023-88F0-4BEB-A0D7-4D851562FA15}"/>
          </ac:picMkLst>
        </pc:picChg>
        <pc:cxnChg chg="add del">
          <ac:chgData name="Dmitriy Gunko" userId="2d46fd14817dd8d7" providerId="LiveId" clId="{2CD93FD7-79EA-456D-AC21-665AC68AAA70}" dt="2021-04-24T16:25:16.704" v="1029" actId="26606"/>
          <ac:cxnSpMkLst>
            <pc:docMk/>
            <pc:sldMk cId="4152091170" sldId="262"/>
            <ac:cxnSpMk id="12" creationId="{AA2EAA10-076F-46BD-8F0F-B9A2FB77A85C}"/>
          </ac:cxnSpMkLst>
        </pc:cxnChg>
        <pc:cxnChg chg="add del">
          <ac:chgData name="Dmitriy Gunko" userId="2d46fd14817dd8d7" providerId="LiveId" clId="{2CD93FD7-79EA-456D-AC21-665AC68AAA70}" dt="2021-04-24T16:25:16.704" v="1029" actId="26606"/>
          <ac:cxnSpMkLst>
            <pc:docMk/>
            <pc:sldMk cId="4152091170" sldId="262"/>
            <ac:cxnSpMk id="14" creationId="{D891E407-403B-4764-86C9-33A56D3BCAA3}"/>
          </ac:cxnSpMkLst>
        </pc:cxnChg>
        <pc:cxnChg chg="add">
          <ac:chgData name="Dmitriy Gunko" userId="2d46fd14817dd8d7" providerId="LiveId" clId="{2CD93FD7-79EA-456D-AC21-665AC68AAA70}" dt="2021-04-24T16:26:01.234" v="1034" actId="26606"/>
          <ac:cxnSpMkLst>
            <pc:docMk/>
            <pc:sldMk cId="4152091170" sldId="262"/>
            <ac:cxnSpMk id="24" creationId="{AA2EAA10-076F-46BD-8F0F-B9A2FB77A85C}"/>
          </ac:cxnSpMkLst>
        </pc:cxnChg>
        <pc:cxnChg chg="add">
          <ac:chgData name="Dmitriy Gunko" userId="2d46fd14817dd8d7" providerId="LiveId" clId="{2CD93FD7-79EA-456D-AC21-665AC68AAA70}" dt="2021-04-24T16:26:01.234" v="1034" actId="26606"/>
          <ac:cxnSpMkLst>
            <pc:docMk/>
            <pc:sldMk cId="4152091170" sldId="262"/>
            <ac:cxnSpMk id="25" creationId="{D891E407-403B-4764-86C9-33A56D3BCAA3}"/>
          </ac:cxnSpMkLst>
        </pc:cxnChg>
      </pc:sldChg>
      <pc:sldChg chg="addSp delSp modSp new mod setBg">
        <pc:chgData name="Dmitriy Gunko" userId="2d46fd14817dd8d7" providerId="LiveId" clId="{2CD93FD7-79EA-456D-AC21-665AC68AAA70}" dt="2021-04-24T16:29:23.255" v="1056" actId="27614"/>
        <pc:sldMkLst>
          <pc:docMk/>
          <pc:sldMk cId="4660916" sldId="263"/>
        </pc:sldMkLst>
        <pc:spChg chg="mod ord">
          <ac:chgData name="Dmitriy Gunko" userId="2d46fd14817dd8d7" providerId="LiveId" clId="{2CD93FD7-79EA-456D-AC21-665AC68AAA70}" dt="2021-04-24T16:29:03.701" v="1055" actId="26606"/>
          <ac:spMkLst>
            <pc:docMk/>
            <pc:sldMk cId="4660916" sldId="263"/>
            <ac:spMk id="2" creationId="{9819AFB5-BF9F-4B9F-B861-0F0B9CA0B8BD}"/>
          </ac:spMkLst>
        </pc:spChg>
        <pc:spChg chg="del">
          <ac:chgData name="Dmitriy Gunko" userId="2d46fd14817dd8d7" providerId="LiveId" clId="{2CD93FD7-79EA-456D-AC21-665AC68AAA70}" dt="2021-04-24T16:28:56.303" v="1053" actId="478"/>
          <ac:spMkLst>
            <pc:docMk/>
            <pc:sldMk cId="4660916" sldId="263"/>
            <ac:spMk id="3" creationId="{25F83E20-804D-4097-9FBE-1706B9659234}"/>
          </ac:spMkLst>
        </pc:spChg>
        <pc:spChg chg="add">
          <ac:chgData name="Dmitriy Gunko" userId="2d46fd14817dd8d7" providerId="LiveId" clId="{2CD93FD7-79EA-456D-AC21-665AC68AAA70}" dt="2021-04-24T16:29:03.701" v="1055" actId="26606"/>
          <ac:spMkLst>
            <pc:docMk/>
            <pc:sldMk cId="4660916" sldId="263"/>
            <ac:spMk id="10" creationId="{37C89E4B-3C9F-44B9-8B86-D9E3D112D8EC}"/>
          </ac:spMkLst>
        </pc:spChg>
        <pc:picChg chg="add mod">
          <ac:chgData name="Dmitriy Gunko" userId="2d46fd14817dd8d7" providerId="LiveId" clId="{2CD93FD7-79EA-456D-AC21-665AC68AAA70}" dt="2021-04-24T16:29:23.255" v="1056" actId="27614"/>
          <ac:picMkLst>
            <pc:docMk/>
            <pc:sldMk cId="4660916" sldId="263"/>
            <ac:picMk id="5" creationId="{BDC881AF-4535-4D97-86C9-8158C1BD3535}"/>
          </ac:picMkLst>
        </pc:picChg>
        <pc:cxnChg chg="add">
          <ac:chgData name="Dmitriy Gunko" userId="2d46fd14817dd8d7" providerId="LiveId" clId="{2CD93FD7-79EA-456D-AC21-665AC68AAA70}" dt="2021-04-24T16:29:03.701" v="1055" actId="26606"/>
          <ac:cxnSpMkLst>
            <pc:docMk/>
            <pc:sldMk cId="4660916" sldId="263"/>
            <ac:cxnSpMk id="12" creationId="{AA2EAA10-076F-46BD-8F0F-B9A2FB77A85C}"/>
          </ac:cxnSpMkLst>
        </pc:cxnChg>
        <pc:cxnChg chg="add">
          <ac:chgData name="Dmitriy Gunko" userId="2d46fd14817dd8d7" providerId="LiveId" clId="{2CD93FD7-79EA-456D-AC21-665AC68AAA70}" dt="2021-04-24T16:29:03.701" v="1055" actId="26606"/>
          <ac:cxnSpMkLst>
            <pc:docMk/>
            <pc:sldMk cId="4660916" sldId="263"/>
            <ac:cxnSpMk id="14" creationId="{D891E407-403B-4764-86C9-33A56D3BCAA3}"/>
          </ac:cxnSpMkLst>
        </pc:cxnChg>
      </pc:sldChg>
      <pc:sldChg chg="addSp delSp modSp new mod setBg">
        <pc:chgData name="Dmitriy Gunko" userId="2d46fd14817dd8d7" providerId="LiveId" clId="{2CD93FD7-79EA-456D-AC21-665AC68AAA70}" dt="2021-04-24T17:13:06.741" v="1769" actId="26606"/>
        <pc:sldMkLst>
          <pc:docMk/>
          <pc:sldMk cId="2031811528" sldId="264"/>
        </pc:sldMkLst>
        <pc:spChg chg="mod">
          <ac:chgData name="Dmitriy Gunko" userId="2d46fd14817dd8d7" providerId="LiveId" clId="{2CD93FD7-79EA-456D-AC21-665AC68AAA70}" dt="2021-04-24T17:13:06.741" v="1769" actId="26606"/>
          <ac:spMkLst>
            <pc:docMk/>
            <pc:sldMk cId="2031811528" sldId="264"/>
            <ac:spMk id="2" creationId="{7B28A503-1A92-4642-8457-231DB0035DC2}"/>
          </ac:spMkLst>
        </pc:spChg>
        <pc:spChg chg="del mod">
          <ac:chgData name="Dmitriy Gunko" userId="2d46fd14817dd8d7" providerId="LiveId" clId="{2CD93FD7-79EA-456D-AC21-665AC68AAA70}" dt="2021-04-24T16:42:11.318" v="1259" actId="26606"/>
          <ac:spMkLst>
            <pc:docMk/>
            <pc:sldMk cId="2031811528" sldId="264"/>
            <ac:spMk id="3" creationId="{8ABCADCE-3202-4A1E-AD3D-82C12B27D912}"/>
          </ac:spMkLst>
        </pc:spChg>
        <pc:spChg chg="add del">
          <ac:chgData name="Dmitriy Gunko" userId="2d46fd14817dd8d7" providerId="LiveId" clId="{2CD93FD7-79EA-456D-AC21-665AC68AAA70}" dt="2021-04-24T17:13:06.741" v="1769" actId="26606"/>
          <ac:spMkLst>
            <pc:docMk/>
            <pc:sldMk cId="2031811528" sldId="264"/>
            <ac:spMk id="9" creationId="{6166C6D1-23AC-49C4-BA07-238E4E9F8CEB}"/>
          </ac:spMkLst>
        </pc:spChg>
        <pc:spChg chg="add del">
          <ac:chgData name="Dmitriy Gunko" userId="2d46fd14817dd8d7" providerId="LiveId" clId="{2CD93FD7-79EA-456D-AC21-665AC68AAA70}" dt="2021-04-24T17:13:06.741" v="1769" actId="26606"/>
          <ac:spMkLst>
            <pc:docMk/>
            <pc:sldMk cId="2031811528" sldId="264"/>
            <ac:spMk id="11" creationId="{B775CD93-9DF2-48CB-9F57-1BCA9A46C7FA}"/>
          </ac:spMkLst>
        </pc:spChg>
        <pc:spChg chg="add del">
          <ac:chgData name="Dmitriy Gunko" userId="2d46fd14817dd8d7" providerId="LiveId" clId="{2CD93FD7-79EA-456D-AC21-665AC68AAA70}" dt="2021-04-24T17:13:06.741" v="1769" actId="26606"/>
          <ac:spMkLst>
            <pc:docMk/>
            <pc:sldMk cId="2031811528" sldId="264"/>
            <ac:spMk id="13" creationId="{E186B68C-84BC-4A6E-99D1-EE87483C1349}"/>
          </ac:spMkLst>
        </pc:spChg>
        <pc:spChg chg="add del">
          <ac:chgData name="Dmitriy Gunko" userId="2d46fd14817dd8d7" providerId="LiveId" clId="{2CD93FD7-79EA-456D-AC21-665AC68AAA70}" dt="2021-04-24T17:13:06.741" v="1769" actId="26606"/>
          <ac:spMkLst>
            <pc:docMk/>
            <pc:sldMk cId="2031811528" sldId="264"/>
            <ac:spMk id="15" creationId="{1C091803-41C2-48E0-9228-5148460C7479}"/>
          </ac:spMkLst>
        </pc:spChg>
        <pc:spChg chg="add">
          <ac:chgData name="Dmitriy Gunko" userId="2d46fd14817dd8d7" providerId="LiveId" clId="{2CD93FD7-79EA-456D-AC21-665AC68AAA70}" dt="2021-04-24T17:13:06.741" v="1769" actId="26606"/>
          <ac:spMkLst>
            <pc:docMk/>
            <pc:sldMk cId="2031811528" sldId="264"/>
            <ac:spMk id="20" creationId="{6C4028FD-8BAA-4A19-BFDE-594D991B7552}"/>
          </ac:spMkLst>
        </pc:spChg>
        <pc:graphicFrameChg chg="add mod modGraphic">
          <ac:chgData name="Dmitriy Gunko" userId="2d46fd14817dd8d7" providerId="LiveId" clId="{2CD93FD7-79EA-456D-AC21-665AC68AAA70}" dt="2021-04-24T17:13:06.741" v="1769" actId="26606"/>
          <ac:graphicFrameMkLst>
            <pc:docMk/>
            <pc:sldMk cId="2031811528" sldId="264"/>
            <ac:graphicFrameMk id="5" creationId="{CA316093-4AD0-42D9-8662-45480EC14463}"/>
          </ac:graphicFrameMkLst>
        </pc:graphicFrameChg>
      </pc:sldChg>
      <pc:sldChg chg="addSp delSp modSp new mod setBg">
        <pc:chgData name="Dmitriy Gunko" userId="2d46fd14817dd8d7" providerId="LiveId" clId="{2CD93FD7-79EA-456D-AC21-665AC68AAA70}" dt="2021-04-24T16:50:45.972" v="1362" actId="478"/>
        <pc:sldMkLst>
          <pc:docMk/>
          <pc:sldMk cId="631322906" sldId="265"/>
        </pc:sldMkLst>
        <pc:spChg chg="del">
          <ac:chgData name="Dmitriy Gunko" userId="2d46fd14817dd8d7" providerId="LiveId" clId="{2CD93FD7-79EA-456D-AC21-665AC68AAA70}" dt="2021-04-24T16:47:22.646" v="1329" actId="26606"/>
          <ac:spMkLst>
            <pc:docMk/>
            <pc:sldMk cId="631322906" sldId="265"/>
            <ac:spMk id="2" creationId="{4D6EB381-DB29-4FEF-81B3-37A6F9FCD52D}"/>
          </ac:spMkLst>
        </pc:spChg>
        <pc:spChg chg="del">
          <ac:chgData name="Dmitriy Gunko" userId="2d46fd14817dd8d7" providerId="LiveId" clId="{2CD93FD7-79EA-456D-AC21-665AC68AAA70}" dt="2021-04-24T16:47:22.646" v="1329" actId="26606"/>
          <ac:spMkLst>
            <pc:docMk/>
            <pc:sldMk cId="631322906" sldId="265"/>
            <ac:spMk id="3" creationId="{556E3768-2386-49BC-83AB-6A45B9C87369}"/>
          </ac:spMkLst>
        </pc:spChg>
        <pc:spChg chg="add del mod">
          <ac:chgData name="Dmitriy Gunko" userId="2d46fd14817dd8d7" providerId="LiveId" clId="{2CD93FD7-79EA-456D-AC21-665AC68AAA70}" dt="2021-04-24T16:50:45.972" v="1362" actId="478"/>
          <ac:spMkLst>
            <pc:docMk/>
            <pc:sldMk cId="631322906" sldId="265"/>
            <ac:spMk id="6" creationId="{6A07F99E-F905-485F-B9F7-6F0AD07EE128}"/>
          </ac:spMkLst>
        </pc:spChg>
        <pc:spChg chg="add">
          <ac:chgData name="Dmitriy Gunko" userId="2d46fd14817dd8d7" providerId="LiveId" clId="{2CD93FD7-79EA-456D-AC21-665AC68AAA70}" dt="2021-04-24T16:47:22.646" v="1329" actId="26606"/>
          <ac:spMkLst>
            <pc:docMk/>
            <pc:sldMk cId="631322906" sldId="265"/>
            <ac:spMk id="10" creationId="{AB8C311F-7253-4AED-9701-7FC0708C41C7}"/>
          </ac:spMkLst>
        </pc:spChg>
        <pc:spChg chg="add">
          <ac:chgData name="Dmitriy Gunko" userId="2d46fd14817dd8d7" providerId="LiveId" clId="{2CD93FD7-79EA-456D-AC21-665AC68AAA70}" dt="2021-04-24T16:47:22.646" v="1329" actId="26606"/>
          <ac:spMkLst>
            <pc:docMk/>
            <pc:sldMk cId="631322906" sldId="265"/>
            <ac:spMk id="12" creationId="{E2384209-CB15-4CDF-9D31-C44FD9A3F20D}"/>
          </ac:spMkLst>
        </pc:spChg>
        <pc:spChg chg="add">
          <ac:chgData name="Dmitriy Gunko" userId="2d46fd14817dd8d7" providerId="LiveId" clId="{2CD93FD7-79EA-456D-AC21-665AC68AAA70}" dt="2021-04-24T16:47:22.646" v="1329" actId="26606"/>
          <ac:spMkLst>
            <pc:docMk/>
            <pc:sldMk cId="631322906" sldId="265"/>
            <ac:spMk id="14" creationId="{2633B3B5-CC90-43F0-8714-D31D1F3F0209}"/>
          </ac:spMkLst>
        </pc:spChg>
        <pc:spChg chg="add">
          <ac:chgData name="Dmitriy Gunko" userId="2d46fd14817dd8d7" providerId="LiveId" clId="{2CD93FD7-79EA-456D-AC21-665AC68AAA70}" dt="2021-04-24T16:47:22.646" v="1329" actId="26606"/>
          <ac:spMkLst>
            <pc:docMk/>
            <pc:sldMk cId="631322906" sldId="265"/>
            <ac:spMk id="16" creationId="{A8D57A06-A426-446D-B02C-A2DC6B62E45E}"/>
          </ac:spMkLst>
        </pc:spChg>
        <pc:picChg chg="add mod">
          <ac:chgData name="Dmitriy Gunko" userId="2d46fd14817dd8d7" providerId="LiveId" clId="{2CD93FD7-79EA-456D-AC21-665AC68AAA70}" dt="2021-04-24T16:47:22.646" v="1329" actId="26606"/>
          <ac:picMkLst>
            <pc:docMk/>
            <pc:sldMk cId="631322906" sldId="265"/>
            <ac:picMk id="5" creationId="{3AB1E685-2800-4876-90D9-C3A08CBE165A}"/>
          </ac:picMkLst>
        </pc:picChg>
      </pc:sldChg>
      <pc:sldChg chg="addSp delSp modSp new del mod setBg addAnim delAnim">
        <pc:chgData name="Dmitriy Gunko" userId="2d46fd14817dd8d7" providerId="LiveId" clId="{2CD93FD7-79EA-456D-AC21-665AC68AAA70}" dt="2021-04-24T16:47:13.171" v="1325" actId="47"/>
        <pc:sldMkLst>
          <pc:docMk/>
          <pc:sldMk cId="2476648235" sldId="265"/>
        </pc:sldMkLst>
        <pc:spChg chg="mod ord">
          <ac:chgData name="Dmitriy Gunko" userId="2d46fd14817dd8d7" providerId="LiveId" clId="{2CD93FD7-79EA-456D-AC21-665AC68AAA70}" dt="2021-04-24T16:47:11.688" v="1324" actId="26606"/>
          <ac:spMkLst>
            <pc:docMk/>
            <pc:sldMk cId="2476648235" sldId="265"/>
            <ac:spMk id="2" creationId="{FEB7C305-9926-456A-972B-49A6A3B4E8F4}"/>
          </ac:spMkLst>
        </pc:spChg>
        <pc:spChg chg="del">
          <ac:chgData name="Dmitriy Gunko" userId="2d46fd14817dd8d7" providerId="LiveId" clId="{2CD93FD7-79EA-456D-AC21-665AC68AAA70}" dt="2021-04-24T16:44:02.366" v="1262" actId="22"/>
          <ac:spMkLst>
            <pc:docMk/>
            <pc:sldMk cId="2476648235" sldId="265"/>
            <ac:spMk id="3" creationId="{C730557A-7CDF-48F4-9BC5-DBC2F5EB40F2}"/>
          </ac:spMkLst>
        </pc:spChg>
        <pc:spChg chg="add del mod">
          <ac:chgData name="Dmitriy Gunko" userId="2d46fd14817dd8d7" providerId="LiveId" clId="{2CD93FD7-79EA-456D-AC21-665AC68AAA70}" dt="2021-04-24T16:45:09.115" v="1278" actId="478"/>
          <ac:spMkLst>
            <pc:docMk/>
            <pc:sldMk cId="2476648235" sldId="265"/>
            <ac:spMk id="7" creationId="{41250065-58C8-42E8-9D6C-4F9F1EBC4B0C}"/>
          </ac:spMkLst>
        </pc:spChg>
        <pc:spChg chg="add del">
          <ac:chgData name="Dmitriy Gunko" userId="2d46fd14817dd8d7" providerId="LiveId" clId="{2CD93FD7-79EA-456D-AC21-665AC68AAA70}" dt="2021-04-24T16:45:20.749" v="1286" actId="26606"/>
          <ac:spMkLst>
            <pc:docMk/>
            <pc:sldMk cId="2476648235" sldId="265"/>
            <ac:spMk id="8" creationId="{A4AC5506-6312-4701-8D3C-40187889A947}"/>
          </ac:spMkLst>
        </pc:spChg>
        <pc:spChg chg="add del">
          <ac:chgData name="Dmitriy Gunko" userId="2d46fd14817dd8d7" providerId="LiveId" clId="{2CD93FD7-79EA-456D-AC21-665AC68AAA70}" dt="2021-04-24T16:45:15.130" v="1284" actId="26606"/>
          <ac:spMkLst>
            <pc:docMk/>
            <pc:sldMk cId="2476648235" sldId="265"/>
            <ac:spMk id="10" creationId="{37C89E4B-3C9F-44B9-8B86-D9E3D112D8EC}"/>
          </ac:spMkLst>
        </pc:spChg>
        <pc:spChg chg="add del">
          <ac:chgData name="Dmitriy Gunko" userId="2d46fd14817dd8d7" providerId="LiveId" clId="{2CD93FD7-79EA-456D-AC21-665AC68AAA70}" dt="2021-04-24T16:45:23.175" v="1288" actId="26606"/>
          <ac:spMkLst>
            <pc:docMk/>
            <pc:sldMk cId="2476648235" sldId="265"/>
            <ac:spMk id="11" creationId="{73DE2CFE-42F2-48F0-8706-5264E012B10C}"/>
          </ac:spMkLst>
        </pc:spChg>
        <pc:spChg chg="add del">
          <ac:chgData name="Dmitriy Gunko" userId="2d46fd14817dd8d7" providerId="LiveId" clId="{2CD93FD7-79EA-456D-AC21-665AC68AAA70}" dt="2021-04-24T16:45:23.175" v="1288" actId="26606"/>
          <ac:spMkLst>
            <pc:docMk/>
            <pc:sldMk cId="2476648235" sldId="265"/>
            <ac:spMk id="13" creationId="{1F30ABB7-E05D-478B-AA72-52736D2B6415}"/>
          </ac:spMkLst>
        </pc:spChg>
        <pc:spChg chg="add del">
          <ac:chgData name="Dmitriy Gunko" userId="2d46fd14817dd8d7" providerId="LiveId" clId="{2CD93FD7-79EA-456D-AC21-665AC68AAA70}" dt="2021-04-24T16:45:24.691" v="1290" actId="26606"/>
          <ac:spMkLst>
            <pc:docMk/>
            <pc:sldMk cId="2476648235" sldId="265"/>
            <ac:spMk id="15" creationId="{1A95671B-3CC6-4792-9114-B74FAEA224E6}"/>
          </ac:spMkLst>
        </pc:spChg>
        <pc:spChg chg="add del">
          <ac:chgData name="Dmitriy Gunko" userId="2d46fd14817dd8d7" providerId="LiveId" clId="{2CD93FD7-79EA-456D-AC21-665AC68AAA70}" dt="2021-04-24T16:45:24.691" v="1290" actId="26606"/>
          <ac:spMkLst>
            <pc:docMk/>
            <pc:sldMk cId="2476648235" sldId="265"/>
            <ac:spMk id="16" creationId="{69597ACC-CFFD-40DC-871D-283CB9F0B550}"/>
          </ac:spMkLst>
        </pc:spChg>
        <pc:spChg chg="add del">
          <ac:chgData name="Dmitriy Gunko" userId="2d46fd14817dd8d7" providerId="LiveId" clId="{2CD93FD7-79EA-456D-AC21-665AC68AAA70}" dt="2021-04-24T16:45:26.088" v="1292" actId="26606"/>
          <ac:spMkLst>
            <pc:docMk/>
            <pc:sldMk cId="2476648235" sldId="265"/>
            <ac:spMk id="18" creationId="{4038CB10-1F5C-4D54-9DF7-12586DE5B007}"/>
          </ac:spMkLst>
        </pc:spChg>
        <pc:spChg chg="add del">
          <ac:chgData name="Dmitriy Gunko" userId="2d46fd14817dd8d7" providerId="LiveId" clId="{2CD93FD7-79EA-456D-AC21-665AC68AAA70}" dt="2021-04-24T16:45:26.088" v="1292" actId="26606"/>
          <ac:spMkLst>
            <pc:docMk/>
            <pc:sldMk cId="2476648235" sldId="265"/>
            <ac:spMk id="19" creationId="{73ED6512-6858-4552-B699-9A97FE9A4EA2}"/>
          </ac:spMkLst>
        </pc:spChg>
        <pc:spChg chg="add del">
          <ac:chgData name="Dmitriy Gunko" userId="2d46fd14817dd8d7" providerId="LiveId" clId="{2CD93FD7-79EA-456D-AC21-665AC68AAA70}" dt="2021-04-24T16:45:26.088" v="1292" actId="26606"/>
          <ac:spMkLst>
            <pc:docMk/>
            <pc:sldMk cId="2476648235" sldId="265"/>
            <ac:spMk id="20" creationId="{7A7A62D4-EA06-4251-8FCA-BCA8008964B2}"/>
          </ac:spMkLst>
        </pc:spChg>
        <pc:spChg chg="add del">
          <ac:chgData name="Dmitriy Gunko" userId="2d46fd14817dd8d7" providerId="LiveId" clId="{2CD93FD7-79EA-456D-AC21-665AC68AAA70}" dt="2021-04-24T16:45:27.463" v="1294" actId="26606"/>
          <ac:spMkLst>
            <pc:docMk/>
            <pc:sldMk cId="2476648235" sldId="265"/>
            <ac:spMk id="22" creationId="{CF7B7C83-E535-44A7-9658-0F699355467C}"/>
          </ac:spMkLst>
        </pc:spChg>
        <pc:spChg chg="add del">
          <ac:chgData name="Dmitriy Gunko" userId="2d46fd14817dd8d7" providerId="LiveId" clId="{2CD93FD7-79EA-456D-AC21-665AC68AAA70}" dt="2021-04-24T16:45:27.463" v="1294" actId="26606"/>
          <ac:spMkLst>
            <pc:docMk/>
            <pc:sldMk cId="2476648235" sldId="265"/>
            <ac:spMk id="23" creationId="{5E39A796-BE83-48B1-B33F-35C4A32AAB57}"/>
          </ac:spMkLst>
        </pc:spChg>
        <pc:spChg chg="add del">
          <ac:chgData name="Dmitriy Gunko" userId="2d46fd14817dd8d7" providerId="LiveId" clId="{2CD93FD7-79EA-456D-AC21-665AC68AAA70}" dt="2021-04-24T16:45:27.463" v="1294" actId="26606"/>
          <ac:spMkLst>
            <pc:docMk/>
            <pc:sldMk cId="2476648235" sldId="265"/>
            <ac:spMk id="24" creationId="{72F84B47-E267-4194-8194-831DB7B5547F}"/>
          </ac:spMkLst>
        </pc:spChg>
        <pc:spChg chg="add del">
          <ac:chgData name="Dmitriy Gunko" userId="2d46fd14817dd8d7" providerId="LiveId" clId="{2CD93FD7-79EA-456D-AC21-665AC68AAA70}" dt="2021-04-24T16:45:38.268" v="1296" actId="26606"/>
          <ac:spMkLst>
            <pc:docMk/>
            <pc:sldMk cId="2476648235" sldId="265"/>
            <ac:spMk id="26" creationId="{2B566528-1B12-4246-9431-5C2D7D081168}"/>
          </ac:spMkLst>
        </pc:spChg>
        <pc:spChg chg="add del">
          <ac:chgData name="Dmitriy Gunko" userId="2d46fd14817dd8d7" providerId="LiveId" clId="{2CD93FD7-79EA-456D-AC21-665AC68AAA70}" dt="2021-04-24T16:45:38.268" v="1296" actId="26606"/>
          <ac:spMkLst>
            <pc:docMk/>
            <pc:sldMk cId="2476648235" sldId="265"/>
            <ac:spMk id="27" creationId="{CD4A8ACE-AFDB-4B70-ACDE-AFC7302AEEE0}"/>
          </ac:spMkLst>
        </pc:spChg>
        <pc:spChg chg="add del">
          <ac:chgData name="Dmitriy Gunko" userId="2d46fd14817dd8d7" providerId="LiveId" clId="{2CD93FD7-79EA-456D-AC21-665AC68AAA70}" dt="2021-04-24T16:45:48.147" v="1298" actId="26606"/>
          <ac:spMkLst>
            <pc:docMk/>
            <pc:sldMk cId="2476648235" sldId="265"/>
            <ac:spMk id="35" creationId="{233F6408-E1FB-40EE-933F-488D38CCC73F}"/>
          </ac:spMkLst>
        </pc:spChg>
        <pc:spChg chg="add del">
          <ac:chgData name="Dmitriy Gunko" userId="2d46fd14817dd8d7" providerId="LiveId" clId="{2CD93FD7-79EA-456D-AC21-665AC68AAA70}" dt="2021-04-24T16:45:48.147" v="1298" actId="26606"/>
          <ac:spMkLst>
            <pc:docMk/>
            <pc:sldMk cId="2476648235" sldId="265"/>
            <ac:spMk id="36" creationId="{F055C0C5-567C-4C02-83F3-B427BC740697}"/>
          </ac:spMkLst>
        </pc:spChg>
        <pc:spChg chg="add del">
          <ac:chgData name="Dmitriy Gunko" userId="2d46fd14817dd8d7" providerId="LiveId" clId="{2CD93FD7-79EA-456D-AC21-665AC68AAA70}" dt="2021-04-24T16:45:48.147" v="1298" actId="26606"/>
          <ac:spMkLst>
            <pc:docMk/>
            <pc:sldMk cId="2476648235" sldId="265"/>
            <ac:spMk id="37" creationId="{0E00AD7D-3225-43FE-8B0F-0B89955F614C}"/>
          </ac:spMkLst>
        </pc:spChg>
        <pc:spChg chg="add del">
          <ac:chgData name="Dmitriy Gunko" userId="2d46fd14817dd8d7" providerId="LiveId" clId="{2CD93FD7-79EA-456D-AC21-665AC68AAA70}" dt="2021-04-24T16:45:48.147" v="1298" actId="26606"/>
          <ac:spMkLst>
            <pc:docMk/>
            <pc:sldMk cId="2476648235" sldId="265"/>
            <ac:spMk id="38" creationId="{E48B6BD6-5DED-4B86-A4B3-D35037F68FC4}"/>
          </ac:spMkLst>
        </pc:spChg>
        <pc:spChg chg="add del">
          <ac:chgData name="Dmitriy Gunko" userId="2d46fd14817dd8d7" providerId="LiveId" clId="{2CD93FD7-79EA-456D-AC21-665AC68AAA70}" dt="2021-04-24T16:45:50.004" v="1300" actId="26606"/>
          <ac:spMkLst>
            <pc:docMk/>
            <pc:sldMk cId="2476648235" sldId="265"/>
            <ac:spMk id="40" creationId="{BEE73255-8084-4DF9-BB0B-15EAC92E2CB9}"/>
          </ac:spMkLst>
        </pc:spChg>
        <pc:spChg chg="add del">
          <ac:chgData name="Dmitriy Gunko" userId="2d46fd14817dd8d7" providerId="LiveId" clId="{2CD93FD7-79EA-456D-AC21-665AC68AAA70}" dt="2021-04-24T16:45:50.004" v="1300" actId="26606"/>
          <ac:spMkLst>
            <pc:docMk/>
            <pc:sldMk cId="2476648235" sldId="265"/>
            <ac:spMk id="41" creationId="{67048353-8981-459A-9BC6-9711CE462E06}"/>
          </ac:spMkLst>
        </pc:spChg>
        <pc:spChg chg="add del">
          <ac:chgData name="Dmitriy Gunko" userId="2d46fd14817dd8d7" providerId="LiveId" clId="{2CD93FD7-79EA-456D-AC21-665AC68AAA70}" dt="2021-04-24T16:45:52.699" v="1302" actId="26606"/>
          <ac:spMkLst>
            <pc:docMk/>
            <pc:sldMk cId="2476648235" sldId="265"/>
            <ac:spMk id="43" creationId="{73AD41DB-DF9F-49BC-85AE-6AB1840AD517}"/>
          </ac:spMkLst>
        </pc:spChg>
        <pc:spChg chg="add del">
          <ac:chgData name="Dmitriy Gunko" userId="2d46fd14817dd8d7" providerId="LiveId" clId="{2CD93FD7-79EA-456D-AC21-665AC68AAA70}" dt="2021-04-24T16:45:52.699" v="1302" actId="26606"/>
          <ac:spMkLst>
            <pc:docMk/>
            <pc:sldMk cId="2476648235" sldId="265"/>
            <ac:spMk id="47" creationId="{6E8AC69A-0298-4896-9C0D-3364EC8526EB}"/>
          </ac:spMkLst>
        </pc:spChg>
        <pc:spChg chg="add del">
          <ac:chgData name="Dmitriy Gunko" userId="2d46fd14817dd8d7" providerId="LiveId" clId="{2CD93FD7-79EA-456D-AC21-665AC68AAA70}" dt="2021-04-24T16:45:55.887" v="1304" actId="26606"/>
          <ac:spMkLst>
            <pc:docMk/>
            <pc:sldMk cId="2476648235" sldId="265"/>
            <ac:spMk id="49" creationId="{80DF40B2-80F7-4E71-B46C-284163F3654A}"/>
          </ac:spMkLst>
        </pc:spChg>
        <pc:spChg chg="add del">
          <ac:chgData name="Dmitriy Gunko" userId="2d46fd14817dd8d7" providerId="LiveId" clId="{2CD93FD7-79EA-456D-AC21-665AC68AAA70}" dt="2021-04-24T16:45:55.887" v="1304" actId="26606"/>
          <ac:spMkLst>
            <pc:docMk/>
            <pc:sldMk cId="2476648235" sldId="265"/>
            <ac:spMk id="50" creationId="{5B763060-BFE2-4E81-99EF-025D797EB079}"/>
          </ac:spMkLst>
        </pc:spChg>
        <pc:spChg chg="add del">
          <ac:chgData name="Dmitriy Gunko" userId="2d46fd14817dd8d7" providerId="LiveId" clId="{2CD93FD7-79EA-456D-AC21-665AC68AAA70}" dt="2021-04-24T16:46:13.784" v="1306" actId="26606"/>
          <ac:spMkLst>
            <pc:docMk/>
            <pc:sldMk cId="2476648235" sldId="265"/>
            <ac:spMk id="52" creationId="{ECE1DA53-9811-4831-9BFB-3E8658F0806F}"/>
          </ac:spMkLst>
        </pc:spChg>
        <pc:spChg chg="add del">
          <ac:chgData name="Dmitriy Gunko" userId="2d46fd14817dd8d7" providerId="LiveId" clId="{2CD93FD7-79EA-456D-AC21-665AC68AAA70}" dt="2021-04-24T16:46:13.784" v="1306" actId="26606"/>
          <ac:spMkLst>
            <pc:docMk/>
            <pc:sldMk cId="2476648235" sldId="265"/>
            <ac:spMk id="53" creationId="{E36EEDAB-995D-4C3D-A002-2DD8C35DA6D7}"/>
          </ac:spMkLst>
        </pc:spChg>
        <pc:spChg chg="add del">
          <ac:chgData name="Dmitriy Gunko" userId="2d46fd14817dd8d7" providerId="LiveId" clId="{2CD93FD7-79EA-456D-AC21-665AC68AAA70}" dt="2021-04-24T16:47:11.688" v="1324" actId="26606"/>
          <ac:spMkLst>
            <pc:docMk/>
            <pc:sldMk cId="2476648235" sldId="265"/>
            <ac:spMk id="55" creationId="{E862BE82-D00D-42C1-BF16-93AA37870C32}"/>
          </ac:spMkLst>
        </pc:spChg>
        <pc:spChg chg="add del">
          <ac:chgData name="Dmitriy Gunko" userId="2d46fd14817dd8d7" providerId="LiveId" clId="{2CD93FD7-79EA-456D-AC21-665AC68AAA70}" dt="2021-04-24T16:47:11.688" v="1324" actId="26606"/>
          <ac:spMkLst>
            <pc:docMk/>
            <pc:sldMk cId="2476648235" sldId="265"/>
            <ac:spMk id="56" creationId="{F6D92C2D-1D3D-4974-918C-06579FB354A9}"/>
          </ac:spMkLst>
        </pc:spChg>
        <pc:spChg chg="add del">
          <ac:chgData name="Dmitriy Gunko" userId="2d46fd14817dd8d7" providerId="LiveId" clId="{2CD93FD7-79EA-456D-AC21-665AC68AAA70}" dt="2021-04-24T16:46:19.876" v="1308" actId="478"/>
          <ac:spMkLst>
            <pc:docMk/>
            <pc:sldMk cId="2476648235" sldId="265"/>
            <ac:spMk id="57" creationId="{D2AEE694-594C-4E69-9964-97FC6098233E}"/>
          </ac:spMkLst>
        </pc:spChg>
        <pc:spChg chg="add del">
          <ac:chgData name="Dmitriy Gunko" userId="2d46fd14817dd8d7" providerId="LiveId" clId="{2CD93FD7-79EA-456D-AC21-665AC68AAA70}" dt="2021-04-24T16:46:37.592" v="1310" actId="26606"/>
          <ac:spMkLst>
            <pc:docMk/>
            <pc:sldMk cId="2476648235" sldId="265"/>
            <ac:spMk id="61" creationId="{37C89E4B-3C9F-44B9-8B86-D9E3D112D8EC}"/>
          </ac:spMkLst>
        </pc:spChg>
        <pc:spChg chg="add del">
          <ac:chgData name="Dmitriy Gunko" userId="2d46fd14817dd8d7" providerId="LiveId" clId="{2CD93FD7-79EA-456D-AC21-665AC68AAA70}" dt="2021-04-24T16:46:39.589" v="1312" actId="26606"/>
          <ac:spMkLst>
            <pc:docMk/>
            <pc:sldMk cId="2476648235" sldId="265"/>
            <ac:spMk id="67" creationId="{A7009A0A-BEF5-4EAC-AF15-E4F9F002E239}"/>
          </ac:spMkLst>
        </pc:spChg>
        <pc:spChg chg="add del">
          <ac:chgData name="Dmitriy Gunko" userId="2d46fd14817dd8d7" providerId="LiveId" clId="{2CD93FD7-79EA-456D-AC21-665AC68AAA70}" dt="2021-04-24T16:46:39.589" v="1312" actId="26606"/>
          <ac:spMkLst>
            <pc:docMk/>
            <pc:sldMk cId="2476648235" sldId="265"/>
            <ac:spMk id="68" creationId="{A8384FB5-9ADC-4DDC-881B-597D56F5B15D}"/>
          </ac:spMkLst>
        </pc:spChg>
        <pc:spChg chg="add del">
          <ac:chgData name="Dmitriy Gunko" userId="2d46fd14817dd8d7" providerId="LiveId" clId="{2CD93FD7-79EA-456D-AC21-665AC68AAA70}" dt="2021-04-24T16:46:39.589" v="1312" actId="26606"/>
          <ac:spMkLst>
            <pc:docMk/>
            <pc:sldMk cId="2476648235" sldId="265"/>
            <ac:spMk id="69" creationId="{1199E1B1-A8C0-4FE8-A5A8-1CB41D69F857}"/>
          </ac:spMkLst>
        </pc:spChg>
        <pc:spChg chg="add del">
          <ac:chgData name="Dmitriy Gunko" userId="2d46fd14817dd8d7" providerId="LiveId" clId="{2CD93FD7-79EA-456D-AC21-665AC68AAA70}" dt="2021-04-24T16:46:39.589" v="1312" actId="26606"/>
          <ac:spMkLst>
            <pc:docMk/>
            <pc:sldMk cId="2476648235" sldId="265"/>
            <ac:spMk id="70" creationId="{84A8DE83-DE75-4B41-9DB4-A7EC0B0DEC0B}"/>
          </ac:spMkLst>
        </pc:spChg>
        <pc:spChg chg="add del">
          <ac:chgData name="Dmitriy Gunko" userId="2d46fd14817dd8d7" providerId="LiveId" clId="{2CD93FD7-79EA-456D-AC21-665AC68AAA70}" dt="2021-04-24T16:46:48.886" v="1314" actId="26606"/>
          <ac:spMkLst>
            <pc:docMk/>
            <pc:sldMk cId="2476648235" sldId="265"/>
            <ac:spMk id="72" creationId="{017517EF-BD4D-4055-BDB4-A322C53568AD}"/>
          </ac:spMkLst>
        </pc:spChg>
        <pc:spChg chg="add del">
          <ac:chgData name="Dmitriy Gunko" userId="2d46fd14817dd8d7" providerId="LiveId" clId="{2CD93FD7-79EA-456D-AC21-665AC68AAA70}" dt="2021-04-24T16:46:48.886" v="1314" actId="26606"/>
          <ac:spMkLst>
            <pc:docMk/>
            <pc:sldMk cId="2476648235" sldId="265"/>
            <ac:spMk id="73" creationId="{0ADDB668-2CA4-4D2B-9C34-3487CA330BA8}"/>
          </ac:spMkLst>
        </pc:spChg>
        <pc:spChg chg="add del">
          <ac:chgData name="Dmitriy Gunko" userId="2d46fd14817dd8d7" providerId="LiveId" clId="{2CD93FD7-79EA-456D-AC21-665AC68AAA70}" dt="2021-04-24T16:46:48.886" v="1314" actId="26606"/>
          <ac:spMkLst>
            <pc:docMk/>
            <pc:sldMk cId="2476648235" sldId="265"/>
            <ac:spMk id="74" creationId="{2568BC19-F052-4108-93E1-6A3D1DEC072F}"/>
          </ac:spMkLst>
        </pc:spChg>
        <pc:spChg chg="add del">
          <ac:chgData name="Dmitriy Gunko" userId="2d46fd14817dd8d7" providerId="LiveId" clId="{2CD93FD7-79EA-456D-AC21-665AC68AAA70}" dt="2021-04-24T16:46:48.886" v="1314" actId="26606"/>
          <ac:spMkLst>
            <pc:docMk/>
            <pc:sldMk cId="2476648235" sldId="265"/>
            <ac:spMk id="75" creationId="{D5FD337D-4D6B-4C8B-B6F5-121097E09881}"/>
          </ac:spMkLst>
        </pc:spChg>
        <pc:spChg chg="add del">
          <ac:chgData name="Dmitriy Gunko" userId="2d46fd14817dd8d7" providerId="LiveId" clId="{2CD93FD7-79EA-456D-AC21-665AC68AAA70}" dt="2021-04-24T16:46:56.370" v="1318" actId="26606"/>
          <ac:spMkLst>
            <pc:docMk/>
            <pc:sldMk cId="2476648235" sldId="265"/>
            <ac:spMk id="77" creationId="{55666830-9A19-4E01-8505-D6C7F9AC5665}"/>
          </ac:spMkLst>
        </pc:spChg>
        <pc:spChg chg="add del">
          <ac:chgData name="Dmitriy Gunko" userId="2d46fd14817dd8d7" providerId="LiveId" clId="{2CD93FD7-79EA-456D-AC21-665AC68AAA70}" dt="2021-04-24T16:46:56.370" v="1318" actId="26606"/>
          <ac:spMkLst>
            <pc:docMk/>
            <pc:sldMk cId="2476648235" sldId="265"/>
            <ac:spMk id="78" creationId="{AE9FC877-7FB6-4D22-9988-35420644E202}"/>
          </ac:spMkLst>
        </pc:spChg>
        <pc:spChg chg="add del">
          <ac:chgData name="Dmitriy Gunko" userId="2d46fd14817dd8d7" providerId="LiveId" clId="{2CD93FD7-79EA-456D-AC21-665AC68AAA70}" dt="2021-04-24T16:46:56.370" v="1318" actId="26606"/>
          <ac:spMkLst>
            <pc:docMk/>
            <pc:sldMk cId="2476648235" sldId="265"/>
            <ac:spMk id="79" creationId="{E41809D1-F12E-46BB-B804-5F209D325E8B}"/>
          </ac:spMkLst>
        </pc:spChg>
        <pc:spChg chg="add del">
          <ac:chgData name="Dmitriy Gunko" userId="2d46fd14817dd8d7" providerId="LiveId" clId="{2CD93FD7-79EA-456D-AC21-665AC68AAA70}" dt="2021-04-24T16:46:56.370" v="1318" actId="26606"/>
          <ac:spMkLst>
            <pc:docMk/>
            <pc:sldMk cId="2476648235" sldId="265"/>
            <ac:spMk id="80" creationId="{AF2F604E-43BE-4DC3-B983-E071523364F8}"/>
          </ac:spMkLst>
        </pc:spChg>
        <pc:spChg chg="add del">
          <ac:chgData name="Dmitriy Gunko" userId="2d46fd14817dd8d7" providerId="LiveId" clId="{2CD93FD7-79EA-456D-AC21-665AC68AAA70}" dt="2021-04-24T16:46:56.370" v="1318" actId="26606"/>
          <ac:spMkLst>
            <pc:docMk/>
            <pc:sldMk cId="2476648235" sldId="265"/>
            <ac:spMk id="81" creationId="{08C9B587-E65E-4B52-B37C-ABEBB6E87928}"/>
          </ac:spMkLst>
        </pc:spChg>
        <pc:spChg chg="add del">
          <ac:chgData name="Dmitriy Gunko" userId="2d46fd14817dd8d7" providerId="LiveId" clId="{2CD93FD7-79EA-456D-AC21-665AC68AAA70}" dt="2021-04-24T16:47:02.144" v="1320" actId="26606"/>
          <ac:spMkLst>
            <pc:docMk/>
            <pc:sldMk cId="2476648235" sldId="265"/>
            <ac:spMk id="83" creationId="{6F828D28-8E09-41CC-8229-3070B5467A96}"/>
          </ac:spMkLst>
        </pc:spChg>
        <pc:spChg chg="add del">
          <ac:chgData name="Dmitriy Gunko" userId="2d46fd14817dd8d7" providerId="LiveId" clId="{2CD93FD7-79EA-456D-AC21-665AC68AAA70}" dt="2021-04-24T16:47:02.144" v="1320" actId="26606"/>
          <ac:spMkLst>
            <pc:docMk/>
            <pc:sldMk cId="2476648235" sldId="265"/>
            <ac:spMk id="84" creationId="{D5B012D8-7F27-4758-9AC6-C889B154BD73}"/>
          </ac:spMkLst>
        </pc:spChg>
        <pc:spChg chg="add del">
          <ac:chgData name="Dmitriy Gunko" userId="2d46fd14817dd8d7" providerId="LiveId" clId="{2CD93FD7-79EA-456D-AC21-665AC68AAA70}" dt="2021-04-24T16:47:02.144" v="1320" actId="26606"/>
          <ac:spMkLst>
            <pc:docMk/>
            <pc:sldMk cId="2476648235" sldId="265"/>
            <ac:spMk id="85" creationId="{4063B759-00FC-46D1-9898-8E8625268FAF}"/>
          </ac:spMkLst>
        </pc:spChg>
        <pc:spChg chg="add del">
          <ac:chgData name="Dmitriy Gunko" userId="2d46fd14817dd8d7" providerId="LiveId" clId="{2CD93FD7-79EA-456D-AC21-665AC68AAA70}" dt="2021-04-24T16:47:11.688" v="1324" actId="26606"/>
          <ac:spMkLst>
            <pc:docMk/>
            <pc:sldMk cId="2476648235" sldId="265"/>
            <ac:spMk id="87" creationId="{6CCA5F87-1D1E-45CB-8D83-FC7EEFAD9935}"/>
          </ac:spMkLst>
        </pc:spChg>
        <pc:spChg chg="add del">
          <ac:chgData name="Dmitriy Gunko" userId="2d46fd14817dd8d7" providerId="LiveId" clId="{2CD93FD7-79EA-456D-AC21-665AC68AAA70}" dt="2021-04-24T16:47:11.688" v="1324" actId="26606"/>
          <ac:spMkLst>
            <pc:docMk/>
            <pc:sldMk cId="2476648235" sldId="265"/>
            <ac:spMk id="88" creationId="{7CCFC2C6-6238-4A2F-93DE-2ADF74AF635E}"/>
          </ac:spMkLst>
        </pc:spChg>
        <pc:spChg chg="add del">
          <ac:chgData name="Dmitriy Gunko" userId="2d46fd14817dd8d7" providerId="LiveId" clId="{2CD93FD7-79EA-456D-AC21-665AC68AAA70}" dt="2021-04-24T16:47:11.688" v="1324" actId="26606"/>
          <ac:spMkLst>
            <pc:docMk/>
            <pc:sldMk cId="2476648235" sldId="265"/>
            <ac:spMk id="89" creationId="{AF2F604E-43BE-4DC3-B983-E071523364F8}"/>
          </ac:spMkLst>
        </pc:spChg>
        <pc:spChg chg="add del">
          <ac:chgData name="Dmitriy Gunko" userId="2d46fd14817dd8d7" providerId="LiveId" clId="{2CD93FD7-79EA-456D-AC21-665AC68AAA70}" dt="2021-04-24T16:47:11.688" v="1324" actId="26606"/>
          <ac:spMkLst>
            <pc:docMk/>
            <pc:sldMk cId="2476648235" sldId="265"/>
            <ac:spMk id="90" creationId="{08C9B587-E65E-4B52-B37C-ABEBB6E87928}"/>
          </ac:spMkLst>
        </pc:spChg>
        <pc:grpChg chg="add del">
          <ac:chgData name="Dmitriy Gunko" userId="2d46fd14817dd8d7" providerId="LiveId" clId="{2CD93FD7-79EA-456D-AC21-665AC68AAA70}" dt="2021-04-24T16:45:38.268" v="1296" actId="26606"/>
          <ac:grpSpMkLst>
            <pc:docMk/>
            <pc:sldMk cId="2476648235" sldId="265"/>
            <ac:grpSpMk id="28" creationId="{828A5161-06F1-46CF-8AD7-844680A59E13}"/>
          </ac:grpSpMkLst>
        </pc:grpChg>
        <pc:grpChg chg="add del">
          <ac:chgData name="Dmitriy Gunko" userId="2d46fd14817dd8d7" providerId="LiveId" clId="{2CD93FD7-79EA-456D-AC21-665AC68AAA70}" dt="2021-04-24T16:45:38.268" v="1296" actId="26606"/>
          <ac:grpSpMkLst>
            <pc:docMk/>
            <pc:sldMk cId="2476648235" sldId="265"/>
            <ac:grpSpMk id="31" creationId="{5995D10D-E9C9-47DB-AE7E-801FEF38F5C9}"/>
          </ac:grpSpMkLst>
        </pc:grpChg>
        <pc:grpChg chg="add del">
          <ac:chgData name="Dmitriy Gunko" userId="2d46fd14817dd8d7" providerId="LiveId" clId="{2CD93FD7-79EA-456D-AC21-665AC68AAA70}" dt="2021-04-24T16:45:52.699" v="1302" actId="26606"/>
          <ac:grpSpMkLst>
            <pc:docMk/>
            <pc:sldMk cId="2476648235" sldId="265"/>
            <ac:grpSpMk id="44" creationId="{A4AE1828-51FD-4AD7-BCF6-9AF5C696CE5D}"/>
          </ac:grpSpMkLst>
        </pc:grpChg>
        <pc:picChg chg="add del mod ord">
          <ac:chgData name="Dmitriy Gunko" userId="2d46fd14817dd8d7" providerId="LiveId" clId="{2CD93FD7-79EA-456D-AC21-665AC68AAA70}" dt="2021-04-24T16:47:11.688" v="1324" actId="26606"/>
          <ac:picMkLst>
            <pc:docMk/>
            <pc:sldMk cId="2476648235" sldId="265"/>
            <ac:picMk id="5" creationId="{79CE6C3B-9273-4D91-83D5-520663FA7DD9}"/>
          </ac:picMkLst>
        </pc:picChg>
        <pc:picChg chg="add del mod">
          <ac:chgData name="Dmitriy Gunko" userId="2d46fd14817dd8d7" providerId="LiveId" clId="{2CD93FD7-79EA-456D-AC21-665AC68AAA70}" dt="2021-04-24T16:45:08.660" v="1277" actId="22"/>
          <ac:picMkLst>
            <pc:docMk/>
            <pc:sldMk cId="2476648235" sldId="265"/>
            <ac:picMk id="9" creationId="{12158A58-4B1A-439E-A7A8-7D3069F976BF}"/>
          </ac:picMkLst>
        </pc:picChg>
        <pc:cxnChg chg="add del">
          <ac:chgData name="Dmitriy Gunko" userId="2d46fd14817dd8d7" providerId="LiveId" clId="{2CD93FD7-79EA-456D-AC21-665AC68AAA70}" dt="2021-04-24T16:45:15.130" v="1284" actId="26606"/>
          <ac:cxnSpMkLst>
            <pc:docMk/>
            <pc:sldMk cId="2476648235" sldId="265"/>
            <ac:cxnSpMk id="12" creationId="{AA2EAA10-076F-46BD-8F0F-B9A2FB77A85C}"/>
          </ac:cxnSpMkLst>
        </pc:cxnChg>
        <pc:cxnChg chg="add del">
          <ac:chgData name="Dmitriy Gunko" userId="2d46fd14817dd8d7" providerId="LiveId" clId="{2CD93FD7-79EA-456D-AC21-665AC68AAA70}" dt="2021-04-24T16:45:15.130" v="1284" actId="26606"/>
          <ac:cxnSpMkLst>
            <pc:docMk/>
            <pc:sldMk cId="2476648235" sldId="265"/>
            <ac:cxnSpMk id="14" creationId="{D891E407-403B-4764-86C9-33A56D3BCAA3}"/>
          </ac:cxnSpMkLst>
        </pc:cxnChg>
        <pc:cxnChg chg="add del">
          <ac:chgData name="Dmitriy Gunko" userId="2d46fd14817dd8d7" providerId="LiveId" clId="{2CD93FD7-79EA-456D-AC21-665AC68AAA70}" dt="2021-04-24T16:46:37.592" v="1310" actId="26606"/>
          <ac:cxnSpMkLst>
            <pc:docMk/>
            <pc:sldMk cId="2476648235" sldId="265"/>
            <ac:cxnSpMk id="63" creationId="{AA2EAA10-076F-46BD-8F0F-B9A2FB77A85C}"/>
          </ac:cxnSpMkLst>
        </pc:cxnChg>
        <pc:cxnChg chg="add del">
          <ac:chgData name="Dmitriy Gunko" userId="2d46fd14817dd8d7" providerId="LiveId" clId="{2CD93FD7-79EA-456D-AC21-665AC68AAA70}" dt="2021-04-24T16:46:37.592" v="1310" actId="26606"/>
          <ac:cxnSpMkLst>
            <pc:docMk/>
            <pc:sldMk cId="2476648235" sldId="265"/>
            <ac:cxnSpMk id="65" creationId="{D891E407-403B-4764-86C9-33A56D3BCAA3}"/>
          </ac:cxnSpMkLst>
        </pc:cxnChg>
      </pc:sldChg>
      <pc:sldChg chg="addSp delSp modSp new mod setBg">
        <pc:chgData name="Dmitriy Gunko" userId="2d46fd14817dd8d7" providerId="LiveId" clId="{2CD93FD7-79EA-456D-AC21-665AC68AAA70}" dt="2021-04-24T16:50:40.296" v="1361" actId="478"/>
        <pc:sldMkLst>
          <pc:docMk/>
          <pc:sldMk cId="45842855" sldId="266"/>
        </pc:sldMkLst>
        <pc:spChg chg="del">
          <ac:chgData name="Dmitriy Gunko" userId="2d46fd14817dd8d7" providerId="LiveId" clId="{2CD93FD7-79EA-456D-AC21-665AC68AAA70}" dt="2021-04-24T16:49:12.067" v="1344" actId="478"/>
          <ac:spMkLst>
            <pc:docMk/>
            <pc:sldMk cId="45842855" sldId="266"/>
            <ac:spMk id="2" creationId="{34B2DDB9-D938-4F72-8CA6-AC4777205FA4}"/>
          </ac:spMkLst>
        </pc:spChg>
        <pc:spChg chg="del">
          <ac:chgData name="Dmitriy Gunko" userId="2d46fd14817dd8d7" providerId="LiveId" clId="{2CD93FD7-79EA-456D-AC21-665AC68AAA70}" dt="2021-04-24T16:49:00.497" v="1341" actId="478"/>
          <ac:spMkLst>
            <pc:docMk/>
            <pc:sldMk cId="45842855" sldId="266"/>
            <ac:spMk id="3" creationId="{93D02433-A8CB-4199-BF1F-A333BB865273}"/>
          </ac:spMkLst>
        </pc:spChg>
        <pc:spChg chg="add del mod">
          <ac:chgData name="Dmitriy Gunko" userId="2d46fd14817dd8d7" providerId="LiveId" clId="{2CD93FD7-79EA-456D-AC21-665AC68AAA70}" dt="2021-04-24T16:50:40.296" v="1361" actId="478"/>
          <ac:spMkLst>
            <pc:docMk/>
            <pc:sldMk cId="45842855" sldId="266"/>
            <ac:spMk id="8" creationId="{F399EFBB-8F22-4A22-8954-FDC5E031CF07}"/>
          </ac:spMkLst>
        </pc:spChg>
        <pc:spChg chg="add">
          <ac:chgData name="Dmitriy Gunko" userId="2d46fd14817dd8d7" providerId="LiveId" clId="{2CD93FD7-79EA-456D-AC21-665AC68AAA70}" dt="2021-04-24T16:49:15.579" v="1345" actId="26606"/>
          <ac:spMkLst>
            <pc:docMk/>
            <pc:sldMk cId="45842855" sldId="266"/>
            <ac:spMk id="10" creationId="{AB8C311F-7253-4AED-9701-7FC0708C41C7}"/>
          </ac:spMkLst>
        </pc:spChg>
        <pc:spChg chg="add">
          <ac:chgData name="Dmitriy Gunko" userId="2d46fd14817dd8d7" providerId="LiveId" clId="{2CD93FD7-79EA-456D-AC21-665AC68AAA70}" dt="2021-04-24T16:49:15.579" v="1345" actId="26606"/>
          <ac:spMkLst>
            <pc:docMk/>
            <pc:sldMk cId="45842855" sldId="266"/>
            <ac:spMk id="12" creationId="{E2384209-CB15-4CDF-9D31-C44FD9A3F20D}"/>
          </ac:spMkLst>
        </pc:spChg>
        <pc:spChg chg="add">
          <ac:chgData name="Dmitriy Gunko" userId="2d46fd14817dd8d7" providerId="LiveId" clId="{2CD93FD7-79EA-456D-AC21-665AC68AAA70}" dt="2021-04-24T16:49:15.579" v="1345" actId="26606"/>
          <ac:spMkLst>
            <pc:docMk/>
            <pc:sldMk cId="45842855" sldId="266"/>
            <ac:spMk id="14" creationId="{2633B3B5-CC90-43F0-8714-D31D1F3F0209}"/>
          </ac:spMkLst>
        </pc:spChg>
        <pc:spChg chg="add">
          <ac:chgData name="Dmitriy Gunko" userId="2d46fd14817dd8d7" providerId="LiveId" clId="{2CD93FD7-79EA-456D-AC21-665AC68AAA70}" dt="2021-04-24T16:49:15.579" v="1345" actId="26606"/>
          <ac:spMkLst>
            <pc:docMk/>
            <pc:sldMk cId="45842855" sldId="266"/>
            <ac:spMk id="16" creationId="{A8D57A06-A426-446D-B02C-A2DC6B62E45E}"/>
          </ac:spMkLst>
        </pc:spChg>
        <pc:picChg chg="add del mod">
          <ac:chgData name="Dmitriy Gunko" userId="2d46fd14817dd8d7" providerId="LiveId" clId="{2CD93FD7-79EA-456D-AC21-665AC68AAA70}" dt="2021-04-24T16:49:18.883" v="1346" actId="478"/>
          <ac:picMkLst>
            <pc:docMk/>
            <pc:sldMk cId="45842855" sldId="266"/>
            <ac:picMk id="5" creationId="{B08D9628-1232-4CFD-A3FF-1CD4732FC2BD}"/>
          </ac:picMkLst>
        </pc:picChg>
        <pc:picChg chg="add mod">
          <ac:chgData name="Dmitriy Gunko" userId="2d46fd14817dd8d7" providerId="LiveId" clId="{2CD93FD7-79EA-456D-AC21-665AC68AAA70}" dt="2021-04-24T16:49:30.939" v="1353" actId="1076"/>
          <ac:picMkLst>
            <pc:docMk/>
            <pc:sldMk cId="45842855" sldId="266"/>
            <ac:picMk id="7" creationId="{F1D7678E-ACAF-4A69-96E9-AB095C744EDC}"/>
          </ac:picMkLst>
        </pc:picChg>
      </pc:sldChg>
      <pc:sldChg chg="addSp delSp modSp new del mod setBg">
        <pc:chgData name="Dmitriy Gunko" userId="2d46fd14817dd8d7" providerId="LiveId" clId="{2CD93FD7-79EA-456D-AC21-665AC68AAA70}" dt="2021-04-24T16:52:27.308" v="1377" actId="47"/>
        <pc:sldMkLst>
          <pc:docMk/>
          <pc:sldMk cId="1040834132" sldId="267"/>
        </pc:sldMkLst>
        <pc:spChg chg="del mod ord">
          <ac:chgData name="Dmitriy Gunko" userId="2d46fd14817dd8d7" providerId="LiveId" clId="{2CD93FD7-79EA-456D-AC21-665AC68AAA70}" dt="2021-04-24T16:52:03.424" v="1369" actId="478"/>
          <ac:spMkLst>
            <pc:docMk/>
            <pc:sldMk cId="1040834132" sldId="267"/>
            <ac:spMk id="2" creationId="{58AC0229-7F84-4A38-9323-68CB9E3F4549}"/>
          </ac:spMkLst>
        </pc:spChg>
        <pc:spChg chg="del">
          <ac:chgData name="Dmitriy Gunko" userId="2d46fd14817dd8d7" providerId="LiveId" clId="{2CD93FD7-79EA-456D-AC21-665AC68AAA70}" dt="2021-04-24T16:51:40.464" v="1364" actId="478"/>
          <ac:spMkLst>
            <pc:docMk/>
            <pc:sldMk cId="1040834132" sldId="267"/>
            <ac:spMk id="3" creationId="{BBF8F0C0-954A-4E2E-8009-7D440FCCCAC2}"/>
          </ac:spMkLst>
        </pc:spChg>
        <pc:spChg chg="add del">
          <ac:chgData name="Dmitriy Gunko" userId="2d46fd14817dd8d7" providerId="LiveId" clId="{2CD93FD7-79EA-456D-AC21-665AC68AAA70}" dt="2021-04-24T16:52:10.374" v="1373" actId="26606"/>
          <ac:spMkLst>
            <pc:docMk/>
            <pc:sldMk cId="1040834132" sldId="267"/>
            <ac:spMk id="9" creationId="{AB8C311F-7253-4AED-9701-7FC0708C41C7}"/>
          </ac:spMkLst>
        </pc:spChg>
        <pc:spChg chg="add del">
          <ac:chgData name="Dmitriy Gunko" userId="2d46fd14817dd8d7" providerId="LiveId" clId="{2CD93FD7-79EA-456D-AC21-665AC68AAA70}" dt="2021-04-24T16:52:01.029" v="1367" actId="26606"/>
          <ac:spMkLst>
            <pc:docMk/>
            <pc:sldMk cId="1040834132" sldId="267"/>
            <ac:spMk id="10" creationId="{37C89E4B-3C9F-44B9-8B86-D9E3D112D8EC}"/>
          </ac:spMkLst>
        </pc:spChg>
        <pc:spChg chg="add del">
          <ac:chgData name="Dmitriy Gunko" userId="2d46fd14817dd8d7" providerId="LiveId" clId="{2CD93FD7-79EA-456D-AC21-665AC68AAA70}" dt="2021-04-24T16:52:10.374" v="1373" actId="26606"/>
          <ac:spMkLst>
            <pc:docMk/>
            <pc:sldMk cId="1040834132" sldId="267"/>
            <ac:spMk id="11" creationId="{E2384209-CB15-4CDF-9D31-C44FD9A3F20D}"/>
          </ac:spMkLst>
        </pc:spChg>
        <pc:spChg chg="add del">
          <ac:chgData name="Dmitriy Gunko" userId="2d46fd14817dd8d7" providerId="LiveId" clId="{2CD93FD7-79EA-456D-AC21-665AC68AAA70}" dt="2021-04-24T16:52:10.374" v="1373" actId="26606"/>
          <ac:spMkLst>
            <pc:docMk/>
            <pc:sldMk cId="1040834132" sldId="267"/>
            <ac:spMk id="16" creationId="{2633B3B5-CC90-43F0-8714-D31D1F3F0209}"/>
          </ac:spMkLst>
        </pc:spChg>
        <pc:spChg chg="add del">
          <ac:chgData name="Dmitriy Gunko" userId="2d46fd14817dd8d7" providerId="LiveId" clId="{2CD93FD7-79EA-456D-AC21-665AC68AAA70}" dt="2021-04-24T16:52:10.374" v="1373" actId="26606"/>
          <ac:spMkLst>
            <pc:docMk/>
            <pc:sldMk cId="1040834132" sldId="267"/>
            <ac:spMk id="18" creationId="{A8D57A06-A426-446D-B02C-A2DC6B62E45E}"/>
          </ac:spMkLst>
        </pc:spChg>
        <pc:picChg chg="add del mod">
          <ac:chgData name="Dmitriy Gunko" userId="2d46fd14817dd8d7" providerId="LiveId" clId="{2CD93FD7-79EA-456D-AC21-665AC68AAA70}" dt="2021-04-24T16:52:01.363" v="1368" actId="22"/>
          <ac:picMkLst>
            <pc:docMk/>
            <pc:sldMk cId="1040834132" sldId="267"/>
            <ac:picMk id="5" creationId="{3EFA8293-4EA3-40FA-B985-607B78F5EEF6}"/>
          </ac:picMkLst>
        </pc:picChg>
        <pc:picChg chg="add del mod">
          <ac:chgData name="Dmitriy Gunko" userId="2d46fd14817dd8d7" providerId="LiveId" clId="{2CD93FD7-79EA-456D-AC21-665AC68AAA70}" dt="2021-04-24T16:52:11.577" v="1374" actId="478"/>
          <ac:picMkLst>
            <pc:docMk/>
            <pc:sldMk cId="1040834132" sldId="267"/>
            <ac:picMk id="7" creationId="{AC2B6FB8-A41C-4E5D-820C-A92E7A9E2987}"/>
          </ac:picMkLst>
        </pc:picChg>
        <pc:picChg chg="add mod">
          <ac:chgData name="Dmitriy Gunko" userId="2d46fd14817dd8d7" providerId="LiveId" clId="{2CD93FD7-79EA-456D-AC21-665AC68AAA70}" dt="2021-04-24T16:52:15.882" v="1376" actId="1076"/>
          <ac:picMkLst>
            <pc:docMk/>
            <pc:sldMk cId="1040834132" sldId="267"/>
            <ac:picMk id="13" creationId="{7447757F-DE44-4792-88DF-B75B0D3C5F3C}"/>
          </ac:picMkLst>
        </pc:picChg>
        <pc:cxnChg chg="add del">
          <ac:chgData name="Dmitriy Gunko" userId="2d46fd14817dd8d7" providerId="LiveId" clId="{2CD93FD7-79EA-456D-AC21-665AC68AAA70}" dt="2021-04-24T16:52:01.029" v="1367" actId="26606"/>
          <ac:cxnSpMkLst>
            <pc:docMk/>
            <pc:sldMk cId="1040834132" sldId="267"/>
            <ac:cxnSpMk id="12" creationId="{AA2EAA10-076F-46BD-8F0F-B9A2FB77A85C}"/>
          </ac:cxnSpMkLst>
        </pc:cxnChg>
        <pc:cxnChg chg="add del">
          <ac:chgData name="Dmitriy Gunko" userId="2d46fd14817dd8d7" providerId="LiveId" clId="{2CD93FD7-79EA-456D-AC21-665AC68AAA70}" dt="2021-04-24T16:52:01.029" v="1367" actId="26606"/>
          <ac:cxnSpMkLst>
            <pc:docMk/>
            <pc:sldMk cId="1040834132" sldId="267"/>
            <ac:cxnSpMk id="14" creationId="{D891E407-403B-4764-86C9-33A56D3BCAA3}"/>
          </ac:cxnSpMkLst>
        </pc:cxnChg>
      </pc:sldChg>
      <pc:sldChg chg="addSp delSp modSp new del mod">
        <pc:chgData name="Dmitriy Gunko" userId="2d46fd14817dd8d7" providerId="LiveId" clId="{2CD93FD7-79EA-456D-AC21-665AC68AAA70}" dt="2021-04-24T16:57:15.860" v="1392" actId="47"/>
        <pc:sldMkLst>
          <pc:docMk/>
          <pc:sldMk cId="1853806169" sldId="267"/>
        </pc:sldMkLst>
        <pc:spChg chg="del mod">
          <ac:chgData name="Dmitriy Gunko" userId="2d46fd14817dd8d7" providerId="LiveId" clId="{2CD93FD7-79EA-456D-AC21-665AC68AAA70}" dt="2021-04-24T16:55:50.643" v="1382" actId="478"/>
          <ac:spMkLst>
            <pc:docMk/>
            <pc:sldMk cId="1853806169" sldId="267"/>
            <ac:spMk id="2" creationId="{61D430E5-CCF9-4F63-A762-7CFDE24641B2}"/>
          </ac:spMkLst>
        </pc:spChg>
        <pc:spChg chg="del">
          <ac:chgData name="Dmitriy Gunko" userId="2d46fd14817dd8d7" providerId="LiveId" clId="{2CD93FD7-79EA-456D-AC21-665AC68AAA70}" dt="2021-04-24T16:55:47.423" v="1379"/>
          <ac:spMkLst>
            <pc:docMk/>
            <pc:sldMk cId="1853806169" sldId="267"/>
            <ac:spMk id="3" creationId="{26A57E3D-7F78-417B-A077-F3204C63642F}"/>
          </ac:spMkLst>
        </pc:spChg>
        <pc:spChg chg="add mod">
          <ac:chgData name="Dmitriy Gunko" userId="2d46fd14817dd8d7" providerId="LiveId" clId="{2CD93FD7-79EA-456D-AC21-665AC68AAA70}" dt="2021-04-24T16:55:59.672" v="1385" actId="478"/>
          <ac:spMkLst>
            <pc:docMk/>
            <pc:sldMk cId="1853806169" sldId="267"/>
            <ac:spMk id="7" creationId="{06CA86F7-A5FB-44AE-B201-293CBD5F3E7F}"/>
          </ac:spMkLst>
        </pc:spChg>
        <pc:picChg chg="add del mod">
          <ac:chgData name="Dmitriy Gunko" userId="2d46fd14817dd8d7" providerId="LiveId" clId="{2CD93FD7-79EA-456D-AC21-665AC68AAA70}" dt="2021-04-24T16:55:59.672" v="1385" actId="478"/>
          <ac:picMkLst>
            <pc:docMk/>
            <pc:sldMk cId="1853806169" sldId="267"/>
            <ac:picMk id="5" creationId="{0C2F5FC3-42FE-4790-B87B-0CA0BB4B5278}"/>
          </ac:picMkLst>
        </pc:picChg>
      </pc:sldChg>
      <pc:sldChg chg="addSp delSp modSp new del mod setBg modClrScheme chgLayout">
        <pc:chgData name="Dmitriy Gunko" userId="2d46fd14817dd8d7" providerId="LiveId" clId="{2CD93FD7-79EA-456D-AC21-665AC68AAA70}" dt="2021-04-24T17:29:10.527" v="1996" actId="47"/>
        <pc:sldMkLst>
          <pc:docMk/>
          <pc:sldMk cId="3179723913" sldId="267"/>
        </pc:sldMkLst>
        <pc:spChg chg="mod ord">
          <ac:chgData name="Dmitriy Gunko" userId="2d46fd14817dd8d7" providerId="LiveId" clId="{2CD93FD7-79EA-456D-AC21-665AC68AAA70}" dt="2021-04-24T17:23:42.925" v="1894" actId="26606"/>
          <ac:spMkLst>
            <pc:docMk/>
            <pc:sldMk cId="3179723913" sldId="267"/>
            <ac:spMk id="2" creationId="{B048FF20-EFB4-484C-9C1E-8E9782A33C74}"/>
          </ac:spMkLst>
        </pc:spChg>
        <pc:spChg chg="add del mod">
          <ac:chgData name="Dmitriy Gunko" userId="2d46fd14817dd8d7" providerId="LiveId" clId="{2CD93FD7-79EA-456D-AC21-665AC68AAA70}" dt="2021-04-24T16:58:14.920" v="1443" actId="478"/>
          <ac:spMkLst>
            <pc:docMk/>
            <pc:sldMk cId="3179723913" sldId="267"/>
            <ac:spMk id="3" creationId="{3067FA71-BA9D-468D-A0FE-4A407D78620F}"/>
          </ac:spMkLst>
        </pc:spChg>
        <pc:spChg chg="add del mod">
          <ac:chgData name="Dmitriy Gunko" userId="2d46fd14817dd8d7" providerId="LiveId" clId="{2CD93FD7-79EA-456D-AC21-665AC68AAA70}" dt="2021-04-24T17:05:44.060" v="1588" actId="478"/>
          <ac:spMkLst>
            <pc:docMk/>
            <pc:sldMk cId="3179723913" sldId="267"/>
            <ac:spMk id="5" creationId="{DE230FE8-2D2F-461A-8C46-627DCCB254EE}"/>
          </ac:spMkLst>
        </pc:spChg>
        <pc:spChg chg="add del mod">
          <ac:chgData name="Dmitriy Gunko" userId="2d46fd14817dd8d7" providerId="LiveId" clId="{2CD93FD7-79EA-456D-AC21-665AC68AAA70}" dt="2021-04-24T17:00:23.266" v="1482" actId="22"/>
          <ac:spMkLst>
            <pc:docMk/>
            <pc:sldMk cId="3179723913" sldId="267"/>
            <ac:spMk id="7" creationId="{0446189C-CC34-4C10-9A0F-6EC61A8B8B10}"/>
          </ac:spMkLst>
        </pc:spChg>
        <pc:spChg chg="add del mod">
          <ac:chgData name="Dmitriy Gunko" userId="2d46fd14817dd8d7" providerId="LiveId" clId="{2CD93FD7-79EA-456D-AC21-665AC68AAA70}" dt="2021-04-24T17:11:57.866" v="1758" actId="478"/>
          <ac:spMkLst>
            <pc:docMk/>
            <pc:sldMk cId="3179723913" sldId="267"/>
            <ac:spMk id="8" creationId="{715726BD-E05E-4C6E-BE33-66C3D4ADACA7}"/>
          </ac:spMkLst>
        </pc:spChg>
        <pc:spChg chg="add del mod">
          <ac:chgData name="Dmitriy Gunko" userId="2d46fd14817dd8d7" providerId="LiveId" clId="{2CD93FD7-79EA-456D-AC21-665AC68AAA70}" dt="2021-04-24T17:06:49.613" v="1617" actId="478"/>
          <ac:spMkLst>
            <pc:docMk/>
            <pc:sldMk cId="3179723913" sldId="267"/>
            <ac:spMk id="9" creationId="{9ED563E5-C77E-4CCA-A45F-EEC764F0EDD2}"/>
          </ac:spMkLst>
        </pc:spChg>
        <pc:spChg chg="add del mod">
          <ac:chgData name="Dmitriy Gunko" userId="2d46fd14817dd8d7" providerId="LiveId" clId="{2CD93FD7-79EA-456D-AC21-665AC68AAA70}" dt="2021-04-24T17:11:27.939" v="1747" actId="478"/>
          <ac:spMkLst>
            <pc:docMk/>
            <pc:sldMk cId="3179723913" sldId="267"/>
            <ac:spMk id="10" creationId="{93A5FA6E-7905-4938-BAB2-7C4C1402F91D}"/>
          </ac:spMkLst>
        </pc:spChg>
        <pc:spChg chg="add del mod">
          <ac:chgData name="Dmitriy Gunko" userId="2d46fd14817dd8d7" providerId="LiveId" clId="{2CD93FD7-79EA-456D-AC21-665AC68AAA70}" dt="2021-04-24T17:05:46.467" v="1589" actId="478"/>
          <ac:spMkLst>
            <pc:docMk/>
            <pc:sldMk cId="3179723913" sldId="267"/>
            <ac:spMk id="12" creationId="{03918DD5-FCD8-4109-9775-3962336E9047}"/>
          </ac:spMkLst>
        </pc:spChg>
        <pc:spChg chg="add mod ord">
          <ac:chgData name="Dmitriy Gunko" userId="2d46fd14817dd8d7" providerId="LiveId" clId="{2CD93FD7-79EA-456D-AC21-665AC68AAA70}" dt="2021-04-24T17:23:42.925" v="1894" actId="26606"/>
          <ac:spMkLst>
            <pc:docMk/>
            <pc:sldMk cId="3179723913" sldId="267"/>
            <ac:spMk id="13" creationId="{7981FC97-0C35-4249-9C06-ECCB638495FB}"/>
          </ac:spMkLst>
        </pc:spChg>
        <pc:spChg chg="add del mod ord">
          <ac:chgData name="Dmitriy Gunko" userId="2d46fd14817dd8d7" providerId="LiveId" clId="{2CD93FD7-79EA-456D-AC21-665AC68AAA70}" dt="2021-04-24T17:13:54.257" v="1793" actId="478"/>
          <ac:spMkLst>
            <pc:docMk/>
            <pc:sldMk cId="3179723913" sldId="267"/>
            <ac:spMk id="14" creationId="{DDDDEA34-026C-49BD-B34B-F4D1A5E81A8B}"/>
          </ac:spMkLst>
        </pc:spChg>
        <pc:spChg chg="add del mod">
          <ac:chgData name="Dmitriy Gunko" userId="2d46fd14817dd8d7" providerId="LiveId" clId="{2CD93FD7-79EA-456D-AC21-665AC68AAA70}" dt="2021-04-24T17:13:53.479" v="1792" actId="478"/>
          <ac:spMkLst>
            <pc:docMk/>
            <pc:sldMk cId="3179723913" sldId="267"/>
            <ac:spMk id="15" creationId="{C782173F-2D13-4FEC-B14A-F2AE67FBEBAC}"/>
          </ac:spMkLst>
        </pc:spChg>
        <pc:spChg chg="add del mod">
          <ac:chgData name="Dmitriy Gunko" userId="2d46fd14817dd8d7" providerId="LiveId" clId="{2CD93FD7-79EA-456D-AC21-665AC68AAA70}" dt="2021-04-24T17:13:55.979" v="1794" actId="478"/>
          <ac:spMkLst>
            <pc:docMk/>
            <pc:sldMk cId="3179723913" sldId="267"/>
            <ac:spMk id="17" creationId="{8A0F9041-632B-4C53-8CD5-21452A403745}"/>
          </ac:spMkLst>
        </pc:spChg>
        <pc:spChg chg="add del">
          <ac:chgData name="Dmitriy Gunko" userId="2d46fd14817dd8d7" providerId="LiveId" clId="{2CD93FD7-79EA-456D-AC21-665AC68AAA70}" dt="2021-04-24T17:15:42.070" v="1817" actId="26606"/>
          <ac:spMkLst>
            <pc:docMk/>
            <pc:sldMk cId="3179723913" sldId="267"/>
            <ac:spMk id="20" creationId="{AFA67CD3-AB4E-4A7A-BEB8-53C445D8C44E}"/>
          </ac:spMkLst>
        </pc:spChg>
        <pc:spChg chg="add del">
          <ac:chgData name="Dmitriy Gunko" userId="2d46fd14817dd8d7" providerId="LiveId" clId="{2CD93FD7-79EA-456D-AC21-665AC68AAA70}" dt="2021-04-24T17:15:42.070" v="1817" actId="26606"/>
          <ac:spMkLst>
            <pc:docMk/>
            <pc:sldMk cId="3179723913" sldId="267"/>
            <ac:spMk id="24" creationId="{339C8D78-A644-462F-B674-F440635E5353}"/>
          </ac:spMkLst>
        </pc:spChg>
        <pc:spChg chg="add del">
          <ac:chgData name="Dmitriy Gunko" userId="2d46fd14817dd8d7" providerId="LiveId" clId="{2CD93FD7-79EA-456D-AC21-665AC68AAA70}" dt="2021-04-24T17:23:42.925" v="1894" actId="26606"/>
          <ac:spMkLst>
            <pc:docMk/>
            <pc:sldMk cId="3179723913" sldId="267"/>
            <ac:spMk id="29" creationId="{91F32EBA-ED97-466E-8CFA-8382584155D0}"/>
          </ac:spMkLst>
        </pc:spChg>
        <pc:spChg chg="add del">
          <ac:chgData name="Dmitriy Gunko" userId="2d46fd14817dd8d7" providerId="LiveId" clId="{2CD93FD7-79EA-456D-AC21-665AC68AAA70}" dt="2021-04-24T17:23:42.925" v="1894" actId="26606"/>
          <ac:spMkLst>
            <pc:docMk/>
            <pc:sldMk cId="3179723913" sldId="267"/>
            <ac:spMk id="31" creationId="{62A38935-BB53-4DF7-A56E-48DD25B685D7}"/>
          </ac:spMkLst>
        </pc:spChg>
        <pc:spChg chg="add">
          <ac:chgData name="Dmitriy Gunko" userId="2d46fd14817dd8d7" providerId="LiveId" clId="{2CD93FD7-79EA-456D-AC21-665AC68AAA70}" dt="2021-04-24T17:23:42.925" v="1894" actId="26606"/>
          <ac:spMkLst>
            <pc:docMk/>
            <pc:sldMk cId="3179723913" sldId="267"/>
            <ac:spMk id="36" creationId="{91F32EBA-ED97-466E-8CFA-8382584155D0}"/>
          </ac:spMkLst>
        </pc:spChg>
        <pc:spChg chg="add">
          <ac:chgData name="Dmitriy Gunko" userId="2d46fd14817dd8d7" providerId="LiveId" clId="{2CD93FD7-79EA-456D-AC21-665AC68AAA70}" dt="2021-04-24T17:23:42.925" v="1894" actId="26606"/>
          <ac:spMkLst>
            <pc:docMk/>
            <pc:sldMk cId="3179723913" sldId="267"/>
            <ac:spMk id="38" creationId="{62A38935-BB53-4DF7-A56E-48DD25B685D7}"/>
          </ac:spMkLst>
        </pc:spChg>
        <pc:picChg chg="add mod ord">
          <ac:chgData name="Dmitriy Gunko" userId="2d46fd14817dd8d7" providerId="LiveId" clId="{2CD93FD7-79EA-456D-AC21-665AC68AAA70}" dt="2021-04-24T17:15:42.070" v="1817" actId="26606"/>
          <ac:picMkLst>
            <pc:docMk/>
            <pc:sldMk cId="3179723913" sldId="267"/>
            <ac:picMk id="16" creationId="{E19E160D-42A0-4677-B9D2-03636D67FF32}"/>
          </ac:picMkLst>
        </pc:picChg>
        <pc:picChg chg="add del">
          <ac:chgData name="Dmitriy Gunko" userId="2d46fd14817dd8d7" providerId="LiveId" clId="{2CD93FD7-79EA-456D-AC21-665AC68AAA70}" dt="2021-04-24T17:15:42.070" v="1817" actId="26606"/>
          <ac:picMkLst>
            <pc:docMk/>
            <pc:sldMk cId="3179723913" sldId="267"/>
            <ac:picMk id="22" creationId="{07CF545F-9C2E-4446-97CD-AD92990C2B68}"/>
          </ac:picMkLst>
        </pc:picChg>
      </pc:sldChg>
      <pc:sldChg chg="addSp delSp modSp new mod chgLayout">
        <pc:chgData name="Dmitriy Gunko" userId="2d46fd14817dd8d7" providerId="LiveId" clId="{2CD93FD7-79EA-456D-AC21-665AC68AAA70}" dt="2021-04-24T17:28:58.506" v="1995" actId="20577"/>
        <pc:sldMkLst>
          <pc:docMk/>
          <pc:sldMk cId="4168777272" sldId="268"/>
        </pc:sldMkLst>
        <pc:spChg chg="del">
          <ac:chgData name="Dmitriy Gunko" userId="2d46fd14817dd8d7" providerId="LiveId" clId="{2CD93FD7-79EA-456D-AC21-665AC68AAA70}" dt="2021-04-24T17:16:04.998" v="1818" actId="700"/>
          <ac:spMkLst>
            <pc:docMk/>
            <pc:sldMk cId="4168777272" sldId="268"/>
            <ac:spMk id="2" creationId="{E77B13E8-917C-491B-8AA6-495A308D47EE}"/>
          </ac:spMkLst>
        </pc:spChg>
        <pc:spChg chg="del">
          <ac:chgData name="Dmitriy Gunko" userId="2d46fd14817dd8d7" providerId="LiveId" clId="{2CD93FD7-79EA-456D-AC21-665AC68AAA70}" dt="2021-04-24T17:16:04.998" v="1818" actId="700"/>
          <ac:spMkLst>
            <pc:docMk/>
            <pc:sldMk cId="4168777272" sldId="268"/>
            <ac:spMk id="3" creationId="{B9F231CB-74BB-4B74-A2C4-E5CD0AD7D1FA}"/>
          </ac:spMkLst>
        </pc:spChg>
        <pc:spChg chg="del">
          <ac:chgData name="Dmitriy Gunko" userId="2d46fd14817dd8d7" providerId="LiveId" clId="{2CD93FD7-79EA-456D-AC21-665AC68AAA70}" dt="2021-04-24T17:16:04.998" v="1818" actId="700"/>
          <ac:spMkLst>
            <pc:docMk/>
            <pc:sldMk cId="4168777272" sldId="268"/>
            <ac:spMk id="4" creationId="{5FCC35E2-894A-42E2-B2BE-EE9FB461E30F}"/>
          </ac:spMkLst>
        </pc:spChg>
        <pc:spChg chg="add del mod ord">
          <ac:chgData name="Dmitriy Gunko" userId="2d46fd14817dd8d7" providerId="LiveId" clId="{2CD93FD7-79EA-456D-AC21-665AC68AAA70}" dt="2021-04-24T17:17:23.110" v="1828" actId="700"/>
          <ac:spMkLst>
            <pc:docMk/>
            <pc:sldMk cId="4168777272" sldId="268"/>
            <ac:spMk id="5" creationId="{D36B33B7-A175-4224-9A79-91BA34036DB6}"/>
          </ac:spMkLst>
        </pc:spChg>
        <pc:spChg chg="add del mod ord">
          <ac:chgData name="Dmitriy Gunko" userId="2d46fd14817dd8d7" providerId="LiveId" clId="{2CD93FD7-79EA-456D-AC21-665AC68AAA70}" dt="2021-04-24T17:17:23.110" v="1828" actId="700"/>
          <ac:spMkLst>
            <pc:docMk/>
            <pc:sldMk cId="4168777272" sldId="268"/>
            <ac:spMk id="6" creationId="{99BAAB81-84B3-49F3-B8A0-6784B9C73BBB}"/>
          </ac:spMkLst>
        </pc:spChg>
        <pc:spChg chg="add del mod ord">
          <ac:chgData name="Dmitriy Gunko" userId="2d46fd14817dd8d7" providerId="LiveId" clId="{2CD93FD7-79EA-456D-AC21-665AC68AAA70}" dt="2021-04-24T17:16:19.612" v="1820" actId="1032"/>
          <ac:spMkLst>
            <pc:docMk/>
            <pc:sldMk cId="4168777272" sldId="268"/>
            <ac:spMk id="7" creationId="{BC29E9BA-9B41-4BFF-894F-B089B8DE5156}"/>
          </ac:spMkLst>
        </pc:spChg>
        <pc:spChg chg="add del mod">
          <ac:chgData name="Dmitriy Gunko" userId="2d46fd14817dd8d7" providerId="LiveId" clId="{2CD93FD7-79EA-456D-AC21-665AC68AAA70}" dt="2021-04-24T17:17:23.110" v="1828" actId="700"/>
          <ac:spMkLst>
            <pc:docMk/>
            <pc:sldMk cId="4168777272" sldId="268"/>
            <ac:spMk id="10" creationId="{E301C3D9-D44F-49C2-A23F-8FA1152A05E8}"/>
          </ac:spMkLst>
        </pc:spChg>
        <pc:spChg chg="add mod ord">
          <ac:chgData name="Dmitriy Gunko" userId="2d46fd14817dd8d7" providerId="LiveId" clId="{2CD93FD7-79EA-456D-AC21-665AC68AAA70}" dt="2021-04-24T17:27:39.547" v="1968" actId="1076"/>
          <ac:spMkLst>
            <pc:docMk/>
            <pc:sldMk cId="4168777272" sldId="268"/>
            <ac:spMk id="11" creationId="{059D8ABA-BC89-4954-84D4-4A92F32261D5}"/>
          </ac:spMkLst>
        </pc:spChg>
        <pc:spChg chg="add del mod ord">
          <ac:chgData name="Dmitriy Gunko" userId="2d46fd14817dd8d7" providerId="LiveId" clId="{2CD93FD7-79EA-456D-AC21-665AC68AAA70}" dt="2021-04-24T17:18:54.272" v="1842" actId="478"/>
          <ac:spMkLst>
            <pc:docMk/>
            <pc:sldMk cId="4168777272" sldId="268"/>
            <ac:spMk id="12" creationId="{94C3072D-7954-4A46-9AC9-4F49DB39EFFC}"/>
          </ac:spMkLst>
        </pc:spChg>
        <pc:spChg chg="add del mod ord">
          <ac:chgData name="Dmitriy Gunko" userId="2d46fd14817dd8d7" providerId="LiveId" clId="{2CD93FD7-79EA-456D-AC21-665AC68AAA70}" dt="2021-04-24T17:18:56.640" v="1843" actId="478"/>
          <ac:spMkLst>
            <pc:docMk/>
            <pc:sldMk cId="4168777272" sldId="268"/>
            <ac:spMk id="13" creationId="{EFCF5F6E-96AA-4631-B54A-C35CDFB3B16D}"/>
          </ac:spMkLst>
        </pc:spChg>
        <pc:spChg chg="add mod">
          <ac:chgData name="Dmitriy Gunko" userId="2d46fd14817dd8d7" providerId="LiveId" clId="{2CD93FD7-79EA-456D-AC21-665AC68AAA70}" dt="2021-04-24T17:27:54.417" v="1972" actId="14100"/>
          <ac:spMkLst>
            <pc:docMk/>
            <pc:sldMk cId="4168777272" sldId="268"/>
            <ac:spMk id="14" creationId="{FE0038A5-30E9-4BF1-BD24-EE8EDDF44E26}"/>
          </ac:spMkLst>
        </pc:spChg>
        <pc:spChg chg="add mod">
          <ac:chgData name="Dmitriy Gunko" userId="2d46fd14817dd8d7" providerId="LiveId" clId="{2CD93FD7-79EA-456D-AC21-665AC68AAA70}" dt="2021-04-24T17:27:54.417" v="1972" actId="14100"/>
          <ac:spMkLst>
            <pc:docMk/>
            <pc:sldMk cId="4168777272" sldId="268"/>
            <ac:spMk id="15" creationId="{7D988215-1F0E-44B9-B0F5-FD535A3F6546}"/>
          </ac:spMkLst>
        </pc:spChg>
        <pc:spChg chg="add mod">
          <ac:chgData name="Dmitriy Gunko" userId="2d46fd14817dd8d7" providerId="LiveId" clId="{2CD93FD7-79EA-456D-AC21-665AC68AAA70}" dt="2021-04-24T17:18:51.135" v="1841"/>
          <ac:spMkLst>
            <pc:docMk/>
            <pc:sldMk cId="4168777272" sldId="268"/>
            <ac:spMk id="17" creationId="{30AE4145-73DA-40BD-B3EB-9E3A529627C6}"/>
          </ac:spMkLst>
        </pc:spChg>
        <pc:spChg chg="add mod">
          <ac:chgData name="Dmitriy Gunko" userId="2d46fd14817dd8d7" providerId="LiveId" clId="{2CD93FD7-79EA-456D-AC21-665AC68AAA70}" dt="2021-04-24T17:28:28.455" v="1981" actId="20577"/>
          <ac:spMkLst>
            <pc:docMk/>
            <pc:sldMk cId="4168777272" sldId="268"/>
            <ac:spMk id="18" creationId="{2C865779-02DF-4F82-8ECF-27FDDE94AC02}"/>
          </ac:spMkLst>
        </pc:spChg>
        <pc:spChg chg="add del mod">
          <ac:chgData name="Dmitriy Gunko" userId="2d46fd14817dd8d7" providerId="LiveId" clId="{2CD93FD7-79EA-456D-AC21-665AC68AAA70}" dt="2021-04-24T17:20:12.072" v="1861" actId="478"/>
          <ac:spMkLst>
            <pc:docMk/>
            <pc:sldMk cId="4168777272" sldId="268"/>
            <ac:spMk id="19" creationId="{BF089670-FD66-45F5-AF7E-E30B7797C64B}"/>
          </ac:spMkLst>
        </pc:spChg>
        <pc:spChg chg="mod">
          <ac:chgData name="Dmitriy Gunko" userId="2d46fd14817dd8d7" providerId="LiveId" clId="{2CD93FD7-79EA-456D-AC21-665AC68AAA70}" dt="2021-04-24T17:19:55.088" v="1856"/>
          <ac:spMkLst>
            <pc:docMk/>
            <pc:sldMk cId="4168777272" sldId="268"/>
            <ac:spMk id="21" creationId="{F0C58C9E-EFDA-45F3-AF42-54DE2B60EFCA}"/>
          </ac:spMkLst>
        </pc:spChg>
        <pc:spChg chg="mod">
          <ac:chgData name="Dmitriy Gunko" userId="2d46fd14817dd8d7" providerId="LiveId" clId="{2CD93FD7-79EA-456D-AC21-665AC68AAA70}" dt="2021-04-24T17:19:55.088" v="1856"/>
          <ac:spMkLst>
            <pc:docMk/>
            <pc:sldMk cId="4168777272" sldId="268"/>
            <ac:spMk id="22" creationId="{3F7584B5-7011-4E25-A8DB-E8D4EC8EEB9D}"/>
          </ac:spMkLst>
        </pc:spChg>
        <pc:spChg chg="add del mod">
          <ac:chgData name="Dmitriy Gunko" userId="2d46fd14817dd8d7" providerId="LiveId" clId="{2CD93FD7-79EA-456D-AC21-665AC68AAA70}" dt="2021-04-24T17:20:44.415" v="1870" actId="478"/>
          <ac:spMkLst>
            <pc:docMk/>
            <pc:sldMk cId="4168777272" sldId="268"/>
            <ac:spMk id="23" creationId="{8AE5EAC3-C99D-4332-AAD6-2F88066C8852}"/>
          </ac:spMkLst>
        </pc:spChg>
        <pc:spChg chg="mod">
          <ac:chgData name="Dmitriy Gunko" userId="2d46fd14817dd8d7" providerId="LiveId" clId="{2CD93FD7-79EA-456D-AC21-665AC68AAA70}" dt="2021-04-24T17:20:14.740" v="1863"/>
          <ac:spMkLst>
            <pc:docMk/>
            <pc:sldMk cId="4168777272" sldId="268"/>
            <ac:spMk id="25" creationId="{A8F257F9-648D-492B-B3D3-0A3C9B54F7ED}"/>
          </ac:spMkLst>
        </pc:spChg>
        <pc:spChg chg="mod">
          <ac:chgData name="Dmitriy Gunko" userId="2d46fd14817dd8d7" providerId="LiveId" clId="{2CD93FD7-79EA-456D-AC21-665AC68AAA70}" dt="2021-04-24T17:20:14.740" v="1863"/>
          <ac:spMkLst>
            <pc:docMk/>
            <pc:sldMk cId="4168777272" sldId="268"/>
            <ac:spMk id="26" creationId="{0198BA5F-0E0D-441A-A705-81767C9F6932}"/>
          </ac:spMkLst>
        </pc:spChg>
        <pc:spChg chg="add del mod">
          <ac:chgData name="Dmitriy Gunko" userId="2d46fd14817dd8d7" providerId="LiveId" clId="{2CD93FD7-79EA-456D-AC21-665AC68AAA70}" dt="2021-04-24T17:20:45.332" v="1871" actId="478"/>
          <ac:spMkLst>
            <pc:docMk/>
            <pc:sldMk cId="4168777272" sldId="268"/>
            <ac:spMk id="27" creationId="{4346D115-549A-4E5B-9AB5-587F3A279F75}"/>
          </ac:spMkLst>
        </pc:spChg>
        <pc:spChg chg="mod">
          <ac:chgData name="Dmitriy Gunko" userId="2d46fd14817dd8d7" providerId="LiveId" clId="{2CD93FD7-79EA-456D-AC21-665AC68AAA70}" dt="2021-04-24T17:20:18.904" v="1865"/>
          <ac:spMkLst>
            <pc:docMk/>
            <pc:sldMk cId="4168777272" sldId="268"/>
            <ac:spMk id="29" creationId="{96524D1C-A252-45C1-BBD7-66114A5AA0F2}"/>
          </ac:spMkLst>
        </pc:spChg>
        <pc:spChg chg="mod">
          <ac:chgData name="Dmitriy Gunko" userId="2d46fd14817dd8d7" providerId="LiveId" clId="{2CD93FD7-79EA-456D-AC21-665AC68AAA70}" dt="2021-04-24T17:20:18.904" v="1865"/>
          <ac:spMkLst>
            <pc:docMk/>
            <pc:sldMk cId="4168777272" sldId="268"/>
            <ac:spMk id="30" creationId="{554FF2E8-23D6-40E9-9254-B19B5D733BE7}"/>
          </ac:spMkLst>
        </pc:spChg>
        <pc:spChg chg="add del mod">
          <ac:chgData name="Dmitriy Gunko" userId="2d46fd14817dd8d7" providerId="LiveId" clId="{2CD93FD7-79EA-456D-AC21-665AC68AAA70}" dt="2021-04-24T17:25:37.100" v="1927" actId="478"/>
          <ac:spMkLst>
            <pc:docMk/>
            <pc:sldMk cId="4168777272" sldId="268"/>
            <ac:spMk id="31" creationId="{EC2F6F55-7224-4926-B894-742711A140F0}"/>
          </ac:spMkLst>
        </pc:spChg>
        <pc:spChg chg="mod">
          <ac:chgData name="Dmitriy Gunko" userId="2d46fd14817dd8d7" providerId="LiveId" clId="{2CD93FD7-79EA-456D-AC21-665AC68AAA70}" dt="2021-04-24T17:20:48.777" v="1872"/>
          <ac:spMkLst>
            <pc:docMk/>
            <pc:sldMk cId="4168777272" sldId="268"/>
            <ac:spMk id="33" creationId="{75636100-1C51-4AE5-ACC4-1A7E75CAB1F6}"/>
          </ac:spMkLst>
        </pc:spChg>
        <pc:spChg chg="mod">
          <ac:chgData name="Dmitriy Gunko" userId="2d46fd14817dd8d7" providerId="LiveId" clId="{2CD93FD7-79EA-456D-AC21-665AC68AAA70}" dt="2021-04-24T17:25:27.470" v="1922" actId="1076"/>
          <ac:spMkLst>
            <pc:docMk/>
            <pc:sldMk cId="4168777272" sldId="268"/>
            <ac:spMk id="34" creationId="{1979CFC3-7D93-4BD2-9275-797658B7C89D}"/>
          </ac:spMkLst>
        </pc:spChg>
        <pc:spChg chg="add del mod">
          <ac:chgData name="Dmitriy Gunko" userId="2d46fd14817dd8d7" providerId="LiveId" clId="{2CD93FD7-79EA-456D-AC21-665AC68AAA70}" dt="2021-04-24T17:25:41.743" v="1928" actId="478"/>
          <ac:spMkLst>
            <pc:docMk/>
            <pc:sldMk cId="4168777272" sldId="268"/>
            <ac:spMk id="35" creationId="{4CA34433-4112-4E41-984D-7E657DD8A67D}"/>
          </ac:spMkLst>
        </pc:spChg>
        <pc:spChg chg="mod">
          <ac:chgData name="Dmitriy Gunko" userId="2d46fd14817dd8d7" providerId="LiveId" clId="{2CD93FD7-79EA-456D-AC21-665AC68AAA70}" dt="2021-04-24T17:20:58.921" v="1875"/>
          <ac:spMkLst>
            <pc:docMk/>
            <pc:sldMk cId="4168777272" sldId="268"/>
            <ac:spMk id="37" creationId="{9D96D31C-CFF2-41B8-92FF-9096F7EFAFCD}"/>
          </ac:spMkLst>
        </pc:spChg>
        <pc:spChg chg="mod">
          <ac:chgData name="Dmitriy Gunko" userId="2d46fd14817dd8d7" providerId="LiveId" clId="{2CD93FD7-79EA-456D-AC21-665AC68AAA70}" dt="2021-04-24T17:22:35.889" v="1892" actId="20577"/>
          <ac:spMkLst>
            <pc:docMk/>
            <pc:sldMk cId="4168777272" sldId="268"/>
            <ac:spMk id="38" creationId="{93AC44F2-B6F4-4583-966D-C22467A3A778}"/>
          </ac:spMkLst>
        </pc:spChg>
        <pc:spChg chg="mod">
          <ac:chgData name="Dmitriy Gunko" userId="2d46fd14817dd8d7" providerId="LiveId" clId="{2CD93FD7-79EA-456D-AC21-665AC68AAA70}" dt="2021-04-24T17:25:01.960" v="1911" actId="571"/>
          <ac:spMkLst>
            <pc:docMk/>
            <pc:sldMk cId="4168777272" sldId="268"/>
            <ac:spMk id="40" creationId="{F13E0705-04E0-4611-BE38-B224BCD89495}"/>
          </ac:spMkLst>
        </pc:spChg>
        <pc:spChg chg="mod">
          <ac:chgData name="Dmitriy Gunko" userId="2d46fd14817dd8d7" providerId="LiveId" clId="{2CD93FD7-79EA-456D-AC21-665AC68AAA70}" dt="2021-04-24T17:25:01.960" v="1911" actId="571"/>
          <ac:spMkLst>
            <pc:docMk/>
            <pc:sldMk cId="4168777272" sldId="268"/>
            <ac:spMk id="41" creationId="{C72FFCB5-1449-42B3-9759-516586B0A380}"/>
          </ac:spMkLst>
        </pc:spChg>
        <pc:spChg chg="mod">
          <ac:chgData name="Dmitriy Gunko" userId="2d46fd14817dd8d7" providerId="LiveId" clId="{2CD93FD7-79EA-456D-AC21-665AC68AAA70}" dt="2021-04-24T17:25:04.004" v="1913" actId="571"/>
          <ac:spMkLst>
            <pc:docMk/>
            <pc:sldMk cId="4168777272" sldId="268"/>
            <ac:spMk id="43" creationId="{FF2F94E0-E687-4952-8DA7-372C649F163A}"/>
          </ac:spMkLst>
        </pc:spChg>
        <pc:spChg chg="mod">
          <ac:chgData name="Dmitriy Gunko" userId="2d46fd14817dd8d7" providerId="LiveId" clId="{2CD93FD7-79EA-456D-AC21-665AC68AAA70}" dt="2021-04-24T17:25:04.004" v="1913" actId="571"/>
          <ac:spMkLst>
            <pc:docMk/>
            <pc:sldMk cId="4168777272" sldId="268"/>
            <ac:spMk id="44" creationId="{43A03AA7-7988-4E6D-BE11-D40455116CFC}"/>
          </ac:spMkLst>
        </pc:spChg>
        <pc:spChg chg="mod">
          <ac:chgData name="Dmitriy Gunko" userId="2d46fd14817dd8d7" providerId="LiveId" clId="{2CD93FD7-79EA-456D-AC21-665AC68AAA70}" dt="2021-04-24T17:25:07.333" v="1915" actId="571"/>
          <ac:spMkLst>
            <pc:docMk/>
            <pc:sldMk cId="4168777272" sldId="268"/>
            <ac:spMk id="46" creationId="{4BA793D3-44F6-4789-996B-261A2CC713CE}"/>
          </ac:spMkLst>
        </pc:spChg>
        <pc:spChg chg="mod">
          <ac:chgData name="Dmitriy Gunko" userId="2d46fd14817dd8d7" providerId="LiveId" clId="{2CD93FD7-79EA-456D-AC21-665AC68AAA70}" dt="2021-04-24T17:25:07.333" v="1915" actId="571"/>
          <ac:spMkLst>
            <pc:docMk/>
            <pc:sldMk cId="4168777272" sldId="268"/>
            <ac:spMk id="47" creationId="{C74A282D-A4F1-4605-B8E9-F01E0EFB54AD}"/>
          </ac:spMkLst>
        </pc:spChg>
        <pc:spChg chg="add del mod">
          <ac:chgData name="Dmitriy Gunko" userId="2d46fd14817dd8d7" providerId="LiveId" clId="{2CD93FD7-79EA-456D-AC21-665AC68AAA70}" dt="2021-04-24T17:26:49.535" v="1946"/>
          <ac:spMkLst>
            <pc:docMk/>
            <pc:sldMk cId="4168777272" sldId="268"/>
            <ac:spMk id="48" creationId="{D1067D20-E845-41A9-BE69-BF6EA999465E}"/>
          </ac:spMkLst>
        </pc:spChg>
        <pc:spChg chg="mod">
          <ac:chgData name="Dmitriy Gunko" userId="2d46fd14817dd8d7" providerId="LiveId" clId="{2CD93FD7-79EA-456D-AC21-665AC68AAA70}" dt="2021-04-24T17:26:47.592" v="1945"/>
          <ac:spMkLst>
            <pc:docMk/>
            <pc:sldMk cId="4168777272" sldId="268"/>
            <ac:spMk id="50" creationId="{D6B08B32-1749-4D81-9567-55E30751A1BA}"/>
          </ac:spMkLst>
        </pc:spChg>
        <pc:spChg chg="mod">
          <ac:chgData name="Dmitriy Gunko" userId="2d46fd14817dd8d7" providerId="LiveId" clId="{2CD93FD7-79EA-456D-AC21-665AC68AAA70}" dt="2021-04-24T17:26:47.592" v="1945"/>
          <ac:spMkLst>
            <pc:docMk/>
            <pc:sldMk cId="4168777272" sldId="268"/>
            <ac:spMk id="51" creationId="{B554E871-8CCC-4AFB-9428-4FA529353CD0}"/>
          </ac:spMkLst>
        </pc:spChg>
        <pc:spChg chg="add del mod">
          <ac:chgData name="Dmitriy Gunko" userId="2d46fd14817dd8d7" providerId="LiveId" clId="{2CD93FD7-79EA-456D-AC21-665AC68AAA70}" dt="2021-04-24T17:27:03.058" v="1956"/>
          <ac:spMkLst>
            <pc:docMk/>
            <pc:sldMk cId="4168777272" sldId="268"/>
            <ac:spMk id="52" creationId="{00783EE5-91B8-4189-89C4-2B9A4823F6EA}"/>
          </ac:spMkLst>
        </pc:spChg>
        <pc:spChg chg="mod">
          <ac:chgData name="Dmitriy Gunko" userId="2d46fd14817dd8d7" providerId="LiveId" clId="{2CD93FD7-79EA-456D-AC21-665AC68AAA70}" dt="2021-04-24T17:26:51.381" v="1947"/>
          <ac:spMkLst>
            <pc:docMk/>
            <pc:sldMk cId="4168777272" sldId="268"/>
            <ac:spMk id="54" creationId="{EEF19BDF-B3FB-47BD-8C79-0C581E8516C5}"/>
          </ac:spMkLst>
        </pc:spChg>
        <pc:spChg chg="mod">
          <ac:chgData name="Dmitriy Gunko" userId="2d46fd14817dd8d7" providerId="LiveId" clId="{2CD93FD7-79EA-456D-AC21-665AC68AAA70}" dt="2021-04-24T17:26:51.381" v="1947"/>
          <ac:spMkLst>
            <pc:docMk/>
            <pc:sldMk cId="4168777272" sldId="268"/>
            <ac:spMk id="55" creationId="{825A8634-9C08-4090-B329-EC1D9EFBC6B9}"/>
          </ac:spMkLst>
        </pc:spChg>
        <pc:spChg chg="add del mod">
          <ac:chgData name="Dmitriy Gunko" userId="2d46fd14817dd8d7" providerId="LiveId" clId="{2CD93FD7-79EA-456D-AC21-665AC68AAA70}" dt="2021-04-24T17:27:02.279" v="1954"/>
          <ac:spMkLst>
            <pc:docMk/>
            <pc:sldMk cId="4168777272" sldId="268"/>
            <ac:spMk id="56" creationId="{4DD73480-A775-454C-AD5E-5645F6349C48}"/>
          </ac:spMkLst>
        </pc:spChg>
        <pc:spChg chg="mod">
          <ac:chgData name="Dmitriy Gunko" userId="2d46fd14817dd8d7" providerId="LiveId" clId="{2CD93FD7-79EA-456D-AC21-665AC68AAA70}" dt="2021-04-24T17:26:55.296" v="1949"/>
          <ac:spMkLst>
            <pc:docMk/>
            <pc:sldMk cId="4168777272" sldId="268"/>
            <ac:spMk id="58" creationId="{318A35C1-7A11-4F63-9F6A-676951B6632E}"/>
          </ac:spMkLst>
        </pc:spChg>
        <pc:spChg chg="mod">
          <ac:chgData name="Dmitriy Gunko" userId="2d46fd14817dd8d7" providerId="LiveId" clId="{2CD93FD7-79EA-456D-AC21-665AC68AAA70}" dt="2021-04-24T17:26:55.296" v="1949"/>
          <ac:spMkLst>
            <pc:docMk/>
            <pc:sldMk cId="4168777272" sldId="268"/>
            <ac:spMk id="59" creationId="{57632510-1A8D-435A-A4FD-5DBD5CCA3EDD}"/>
          </ac:spMkLst>
        </pc:spChg>
        <pc:spChg chg="add mod">
          <ac:chgData name="Dmitriy Gunko" userId="2d46fd14817dd8d7" providerId="LiveId" clId="{2CD93FD7-79EA-456D-AC21-665AC68AAA70}" dt="2021-04-24T17:27:54.417" v="1972" actId="14100"/>
          <ac:spMkLst>
            <pc:docMk/>
            <pc:sldMk cId="4168777272" sldId="268"/>
            <ac:spMk id="60" creationId="{AB89320A-8E79-4744-89AD-04276C6245B0}"/>
          </ac:spMkLst>
        </pc:spChg>
        <pc:spChg chg="mod">
          <ac:chgData name="Dmitriy Gunko" userId="2d46fd14817dd8d7" providerId="LiveId" clId="{2CD93FD7-79EA-456D-AC21-665AC68AAA70}" dt="2021-04-24T17:27:24.854" v="1962"/>
          <ac:spMkLst>
            <pc:docMk/>
            <pc:sldMk cId="4168777272" sldId="268"/>
            <ac:spMk id="62" creationId="{8663EEB7-0B16-4D0D-ACD3-40470D282288}"/>
          </ac:spMkLst>
        </pc:spChg>
        <pc:spChg chg="mod">
          <ac:chgData name="Dmitriy Gunko" userId="2d46fd14817dd8d7" providerId="LiveId" clId="{2CD93FD7-79EA-456D-AC21-665AC68AAA70}" dt="2021-04-24T17:28:30.559" v="1982" actId="20577"/>
          <ac:spMkLst>
            <pc:docMk/>
            <pc:sldMk cId="4168777272" sldId="268"/>
            <ac:spMk id="63" creationId="{1EBE591A-2251-45F8-86DD-930A56FAF08B}"/>
          </ac:spMkLst>
        </pc:spChg>
        <pc:spChg chg="add mod">
          <ac:chgData name="Dmitriy Gunko" userId="2d46fd14817dd8d7" providerId="LiveId" clId="{2CD93FD7-79EA-456D-AC21-665AC68AAA70}" dt="2021-04-24T17:27:54.417" v="1972" actId="14100"/>
          <ac:spMkLst>
            <pc:docMk/>
            <pc:sldMk cId="4168777272" sldId="268"/>
            <ac:spMk id="64" creationId="{467FFE50-6E1E-48DC-8D71-02CB27F186EA}"/>
          </ac:spMkLst>
        </pc:spChg>
        <pc:spChg chg="mod">
          <ac:chgData name="Dmitriy Gunko" userId="2d46fd14817dd8d7" providerId="LiveId" clId="{2CD93FD7-79EA-456D-AC21-665AC68AAA70}" dt="2021-04-24T17:27:28.718" v="1964"/>
          <ac:spMkLst>
            <pc:docMk/>
            <pc:sldMk cId="4168777272" sldId="268"/>
            <ac:spMk id="66" creationId="{863BC4D8-5D7A-405D-BBEF-03ECF5DCF675}"/>
          </ac:spMkLst>
        </pc:spChg>
        <pc:spChg chg="mod">
          <ac:chgData name="Dmitriy Gunko" userId="2d46fd14817dd8d7" providerId="LiveId" clId="{2CD93FD7-79EA-456D-AC21-665AC68AAA70}" dt="2021-04-24T17:28:58.506" v="1995" actId="20577"/>
          <ac:spMkLst>
            <pc:docMk/>
            <pc:sldMk cId="4168777272" sldId="268"/>
            <ac:spMk id="67" creationId="{B8CEF3C6-CDD6-4019-BC8F-0554FD2EE180}"/>
          </ac:spMkLst>
        </pc:spChg>
        <pc:grpChg chg="add mod">
          <ac:chgData name="Dmitriy Gunko" userId="2d46fd14817dd8d7" providerId="LiveId" clId="{2CD93FD7-79EA-456D-AC21-665AC68AAA70}" dt="2021-04-24T17:27:54.417" v="1972" actId="14100"/>
          <ac:grpSpMkLst>
            <pc:docMk/>
            <pc:sldMk cId="4168777272" sldId="268"/>
            <ac:grpSpMk id="16" creationId="{F869C40F-63C9-4320-9266-0B1B2DAC331A}"/>
          </ac:grpSpMkLst>
        </pc:grpChg>
        <pc:grpChg chg="add del mod">
          <ac:chgData name="Dmitriy Gunko" userId="2d46fd14817dd8d7" providerId="LiveId" clId="{2CD93FD7-79EA-456D-AC21-665AC68AAA70}" dt="2021-04-24T17:20:12.769" v="1862" actId="478"/>
          <ac:grpSpMkLst>
            <pc:docMk/>
            <pc:sldMk cId="4168777272" sldId="268"/>
            <ac:grpSpMk id="20" creationId="{9377BAE9-9D24-4C49-A40E-11874954558B}"/>
          </ac:grpSpMkLst>
        </pc:grpChg>
        <pc:grpChg chg="add del mod">
          <ac:chgData name="Dmitriy Gunko" userId="2d46fd14817dd8d7" providerId="LiveId" clId="{2CD93FD7-79EA-456D-AC21-665AC68AAA70}" dt="2021-04-24T17:20:44.415" v="1870" actId="478"/>
          <ac:grpSpMkLst>
            <pc:docMk/>
            <pc:sldMk cId="4168777272" sldId="268"/>
            <ac:grpSpMk id="24" creationId="{509E48E6-069B-430D-A8C2-A39253A1E310}"/>
          </ac:grpSpMkLst>
        </pc:grpChg>
        <pc:grpChg chg="add del mod">
          <ac:chgData name="Dmitriy Gunko" userId="2d46fd14817dd8d7" providerId="LiveId" clId="{2CD93FD7-79EA-456D-AC21-665AC68AAA70}" dt="2021-04-24T17:20:45.332" v="1871" actId="478"/>
          <ac:grpSpMkLst>
            <pc:docMk/>
            <pc:sldMk cId="4168777272" sldId="268"/>
            <ac:grpSpMk id="28" creationId="{40CB70B2-42FC-4B4C-86D2-9D10E7CEF2ED}"/>
          </ac:grpSpMkLst>
        </pc:grpChg>
        <pc:grpChg chg="add del mod">
          <ac:chgData name="Dmitriy Gunko" userId="2d46fd14817dd8d7" providerId="LiveId" clId="{2CD93FD7-79EA-456D-AC21-665AC68AAA70}" dt="2021-04-24T17:25:37.100" v="1927" actId="478"/>
          <ac:grpSpMkLst>
            <pc:docMk/>
            <pc:sldMk cId="4168777272" sldId="268"/>
            <ac:grpSpMk id="32" creationId="{6C2437FA-95A6-479B-ABFA-6B27DC6339A9}"/>
          </ac:grpSpMkLst>
        </pc:grpChg>
        <pc:grpChg chg="add del mod">
          <ac:chgData name="Dmitriy Gunko" userId="2d46fd14817dd8d7" providerId="LiveId" clId="{2CD93FD7-79EA-456D-AC21-665AC68AAA70}" dt="2021-04-24T17:25:41.743" v="1928" actId="478"/>
          <ac:grpSpMkLst>
            <pc:docMk/>
            <pc:sldMk cId="4168777272" sldId="268"/>
            <ac:grpSpMk id="36" creationId="{940F3560-BD6C-41AA-A978-C4C74B4920D4}"/>
          </ac:grpSpMkLst>
        </pc:grpChg>
        <pc:grpChg chg="add mod">
          <ac:chgData name="Dmitriy Gunko" userId="2d46fd14817dd8d7" providerId="LiveId" clId="{2CD93FD7-79EA-456D-AC21-665AC68AAA70}" dt="2021-04-24T17:25:01.960" v="1911" actId="571"/>
          <ac:grpSpMkLst>
            <pc:docMk/>
            <pc:sldMk cId="4168777272" sldId="268"/>
            <ac:grpSpMk id="39" creationId="{EF43C826-F848-4E06-96F0-617F987208EB}"/>
          </ac:grpSpMkLst>
        </pc:grpChg>
        <pc:grpChg chg="add mod">
          <ac:chgData name="Dmitriy Gunko" userId="2d46fd14817dd8d7" providerId="LiveId" clId="{2CD93FD7-79EA-456D-AC21-665AC68AAA70}" dt="2021-04-24T17:25:04.004" v="1913" actId="571"/>
          <ac:grpSpMkLst>
            <pc:docMk/>
            <pc:sldMk cId="4168777272" sldId="268"/>
            <ac:grpSpMk id="42" creationId="{4EA61258-E56F-48AD-9FCB-6EDF1C18F16C}"/>
          </ac:grpSpMkLst>
        </pc:grpChg>
        <pc:grpChg chg="add mod">
          <ac:chgData name="Dmitriy Gunko" userId="2d46fd14817dd8d7" providerId="LiveId" clId="{2CD93FD7-79EA-456D-AC21-665AC68AAA70}" dt="2021-04-24T17:25:07.333" v="1915" actId="571"/>
          <ac:grpSpMkLst>
            <pc:docMk/>
            <pc:sldMk cId="4168777272" sldId="268"/>
            <ac:grpSpMk id="45" creationId="{6DBBC173-60B2-4D64-B925-4AD4C79CA2AD}"/>
          </ac:grpSpMkLst>
        </pc:grpChg>
        <pc:grpChg chg="add del mod">
          <ac:chgData name="Dmitriy Gunko" userId="2d46fd14817dd8d7" providerId="LiveId" clId="{2CD93FD7-79EA-456D-AC21-665AC68AAA70}" dt="2021-04-24T17:26:49.535" v="1946"/>
          <ac:grpSpMkLst>
            <pc:docMk/>
            <pc:sldMk cId="4168777272" sldId="268"/>
            <ac:grpSpMk id="49" creationId="{2B1B3BEE-EA52-47DC-BB40-41BD6467DF61}"/>
          </ac:grpSpMkLst>
        </pc:grpChg>
        <pc:grpChg chg="add del mod">
          <ac:chgData name="Dmitriy Gunko" userId="2d46fd14817dd8d7" providerId="LiveId" clId="{2CD93FD7-79EA-456D-AC21-665AC68AAA70}" dt="2021-04-24T17:27:03.058" v="1956"/>
          <ac:grpSpMkLst>
            <pc:docMk/>
            <pc:sldMk cId="4168777272" sldId="268"/>
            <ac:grpSpMk id="53" creationId="{34ACFADA-9043-4A1C-A1C6-9B3C4260B3A7}"/>
          </ac:grpSpMkLst>
        </pc:grpChg>
        <pc:grpChg chg="add del mod">
          <ac:chgData name="Dmitriy Gunko" userId="2d46fd14817dd8d7" providerId="LiveId" clId="{2CD93FD7-79EA-456D-AC21-665AC68AAA70}" dt="2021-04-24T17:27:02.279" v="1954"/>
          <ac:grpSpMkLst>
            <pc:docMk/>
            <pc:sldMk cId="4168777272" sldId="268"/>
            <ac:grpSpMk id="57" creationId="{71A09E83-8BC3-4B26-B129-5F14F9C4ABBC}"/>
          </ac:grpSpMkLst>
        </pc:grpChg>
        <pc:grpChg chg="add mod">
          <ac:chgData name="Dmitriy Gunko" userId="2d46fd14817dd8d7" providerId="LiveId" clId="{2CD93FD7-79EA-456D-AC21-665AC68AAA70}" dt="2021-04-24T17:27:54.417" v="1972" actId="14100"/>
          <ac:grpSpMkLst>
            <pc:docMk/>
            <pc:sldMk cId="4168777272" sldId="268"/>
            <ac:grpSpMk id="61" creationId="{9AAF80D3-3284-4276-9234-B34312FD0FFA}"/>
          </ac:grpSpMkLst>
        </pc:grpChg>
        <pc:grpChg chg="add mod">
          <ac:chgData name="Dmitriy Gunko" userId="2d46fd14817dd8d7" providerId="LiveId" clId="{2CD93FD7-79EA-456D-AC21-665AC68AAA70}" dt="2021-04-24T17:28:38.342" v="1984" actId="1076"/>
          <ac:grpSpMkLst>
            <pc:docMk/>
            <pc:sldMk cId="4168777272" sldId="268"/>
            <ac:grpSpMk id="65" creationId="{5458A37B-0A64-4FC7-8EE0-8BD3A175C055}"/>
          </ac:grpSpMkLst>
        </pc:grpChg>
        <pc:graphicFrameChg chg="add del modGraphic">
          <ac:chgData name="Dmitriy Gunko" userId="2d46fd14817dd8d7" providerId="LiveId" clId="{2CD93FD7-79EA-456D-AC21-665AC68AAA70}" dt="2021-04-24T17:16:22.716" v="1821" actId="478"/>
          <ac:graphicFrameMkLst>
            <pc:docMk/>
            <pc:sldMk cId="4168777272" sldId="268"/>
            <ac:graphicFrameMk id="8" creationId="{7FA982B5-261B-4415-B74C-FD229A443E49}"/>
          </ac:graphicFrameMkLst>
        </pc:graphicFrameChg>
      </pc:sldChg>
      <pc:sldChg chg="addSp delSp modSp new mod setBg">
        <pc:chgData name="Dmitriy Gunko" userId="2d46fd14817dd8d7" providerId="LiveId" clId="{2CD93FD7-79EA-456D-AC21-665AC68AAA70}" dt="2021-04-24T18:11:44.122" v="2061" actId="26606"/>
        <pc:sldMkLst>
          <pc:docMk/>
          <pc:sldMk cId="3107632276" sldId="269"/>
        </pc:sldMkLst>
        <pc:spChg chg="del">
          <ac:chgData name="Dmitriy Gunko" userId="2d46fd14817dd8d7" providerId="LiveId" clId="{2CD93FD7-79EA-456D-AC21-665AC68AAA70}" dt="2021-04-24T18:03:27.300" v="2000" actId="478"/>
          <ac:spMkLst>
            <pc:docMk/>
            <pc:sldMk cId="3107632276" sldId="269"/>
            <ac:spMk id="2" creationId="{B6E0CE06-59BC-414A-A655-8B9DDCE87BF8}"/>
          </ac:spMkLst>
        </pc:spChg>
        <pc:spChg chg="del">
          <ac:chgData name="Dmitriy Gunko" userId="2d46fd14817dd8d7" providerId="LiveId" clId="{2CD93FD7-79EA-456D-AC21-665AC68AAA70}" dt="2021-04-24T18:03:23.411" v="1998" actId="478"/>
          <ac:spMkLst>
            <pc:docMk/>
            <pc:sldMk cId="3107632276" sldId="269"/>
            <ac:spMk id="3" creationId="{53B709A0-30CF-4D7D-889F-09F82007E9D6}"/>
          </ac:spMkLst>
        </pc:spChg>
        <pc:spChg chg="del">
          <ac:chgData name="Dmitriy Gunko" userId="2d46fd14817dd8d7" providerId="LiveId" clId="{2CD93FD7-79EA-456D-AC21-665AC68AAA70}" dt="2021-04-24T18:03:24.355" v="1999" actId="478"/>
          <ac:spMkLst>
            <pc:docMk/>
            <pc:sldMk cId="3107632276" sldId="269"/>
            <ac:spMk id="4" creationId="{2B41B90D-834E-4253-8CE9-DE662B9834EC}"/>
          </ac:spMkLst>
        </pc:spChg>
        <pc:spChg chg="add mod">
          <ac:chgData name="Dmitriy Gunko" userId="2d46fd14817dd8d7" providerId="LiveId" clId="{2CD93FD7-79EA-456D-AC21-665AC68AAA70}" dt="2021-04-24T18:11:44.122" v="2061" actId="26606"/>
          <ac:spMkLst>
            <pc:docMk/>
            <pc:sldMk cId="3107632276" sldId="269"/>
            <ac:spMk id="7" creationId="{1BDED742-911B-4FD3-B337-A93900C82154}"/>
          </ac:spMkLst>
        </pc:spChg>
        <pc:spChg chg="add">
          <ac:chgData name="Dmitriy Gunko" userId="2d46fd14817dd8d7" providerId="LiveId" clId="{2CD93FD7-79EA-456D-AC21-665AC68AAA70}" dt="2021-04-24T18:11:44.122" v="2061" actId="26606"/>
          <ac:spMkLst>
            <pc:docMk/>
            <pc:sldMk cId="3107632276" sldId="269"/>
            <ac:spMk id="12" creationId="{D12DDE76-C203-4047-9998-63900085B5E8}"/>
          </ac:spMkLst>
        </pc:spChg>
        <pc:picChg chg="add mod ord">
          <ac:chgData name="Dmitriy Gunko" userId="2d46fd14817dd8d7" providerId="LiveId" clId="{2CD93FD7-79EA-456D-AC21-665AC68AAA70}" dt="2021-04-24T18:11:44.122" v="2061" actId="26606"/>
          <ac:picMkLst>
            <pc:docMk/>
            <pc:sldMk cId="3107632276" sldId="269"/>
            <ac:picMk id="6" creationId="{FF3B7565-94D3-4822-A393-1F41AFC3BCC0}"/>
          </ac:picMkLst>
        </pc:picChg>
      </pc:sldChg>
      <pc:sldChg chg="addSp delSp modSp new mod">
        <pc:chgData name="Dmitriy Gunko" userId="2d46fd14817dd8d7" providerId="LiveId" clId="{2CD93FD7-79EA-456D-AC21-665AC68AAA70}" dt="2021-04-24T19:03:34.269" v="2324" actId="22"/>
        <pc:sldMkLst>
          <pc:docMk/>
          <pc:sldMk cId="2706362587" sldId="270"/>
        </pc:sldMkLst>
        <pc:spChg chg="mod">
          <ac:chgData name="Dmitriy Gunko" userId="2d46fd14817dd8d7" providerId="LiveId" clId="{2CD93FD7-79EA-456D-AC21-665AC68AAA70}" dt="2021-04-24T18:40:41.749" v="2112" actId="20577"/>
          <ac:spMkLst>
            <pc:docMk/>
            <pc:sldMk cId="2706362587" sldId="270"/>
            <ac:spMk id="2" creationId="{3D7D5758-79B9-4607-A742-D1F73D37F497}"/>
          </ac:spMkLst>
        </pc:spChg>
        <pc:spChg chg="del">
          <ac:chgData name="Dmitriy Gunko" userId="2d46fd14817dd8d7" providerId="LiveId" clId="{2CD93FD7-79EA-456D-AC21-665AC68AAA70}" dt="2021-04-24T18:40:44.825" v="2113" actId="478"/>
          <ac:spMkLst>
            <pc:docMk/>
            <pc:sldMk cId="2706362587" sldId="270"/>
            <ac:spMk id="3" creationId="{8DAC6CC1-A3C1-4D57-A7ED-4E423A6A477C}"/>
          </ac:spMkLst>
        </pc:spChg>
        <pc:spChg chg="del mod">
          <ac:chgData name="Dmitriy Gunko" userId="2d46fd14817dd8d7" providerId="LiveId" clId="{2CD93FD7-79EA-456D-AC21-665AC68AAA70}" dt="2021-04-24T19:03:32.801" v="2323" actId="478"/>
          <ac:spMkLst>
            <pc:docMk/>
            <pc:sldMk cId="2706362587" sldId="270"/>
            <ac:spMk id="4" creationId="{8E9531C1-120E-4877-B630-7C620AB44895}"/>
          </ac:spMkLst>
        </pc:spChg>
        <pc:picChg chg="add">
          <ac:chgData name="Dmitriy Gunko" userId="2d46fd14817dd8d7" providerId="LiveId" clId="{2CD93FD7-79EA-456D-AC21-665AC68AAA70}" dt="2021-04-24T19:03:34.269" v="2324" actId="22"/>
          <ac:picMkLst>
            <pc:docMk/>
            <pc:sldMk cId="2706362587" sldId="270"/>
            <ac:picMk id="6" creationId="{03A17D1E-8145-4C98-8CC9-C341CD91C253}"/>
          </ac:picMkLst>
        </pc:picChg>
      </pc:sldChg>
      <pc:sldChg chg="addSp delSp modSp new mod setBg setClrOvrMap">
        <pc:chgData name="Dmitriy Gunko" userId="2d46fd14817dd8d7" providerId="LiveId" clId="{2CD93FD7-79EA-456D-AC21-665AC68AAA70}" dt="2021-04-24T18:55:10.584" v="2287" actId="20577"/>
        <pc:sldMkLst>
          <pc:docMk/>
          <pc:sldMk cId="3027514519" sldId="271"/>
        </pc:sldMkLst>
        <pc:spChg chg="mod">
          <ac:chgData name="Dmitriy Gunko" userId="2d46fd14817dd8d7" providerId="LiveId" clId="{2CD93FD7-79EA-456D-AC21-665AC68AAA70}" dt="2021-04-24T18:54:14.379" v="2278" actId="26606"/>
          <ac:spMkLst>
            <pc:docMk/>
            <pc:sldMk cId="3027514519" sldId="271"/>
            <ac:spMk id="2" creationId="{4DE6868F-101D-4EED-B339-1A70D9289726}"/>
          </ac:spMkLst>
        </pc:spChg>
        <pc:spChg chg="mod">
          <ac:chgData name="Dmitriy Gunko" userId="2d46fd14817dd8d7" providerId="LiveId" clId="{2CD93FD7-79EA-456D-AC21-665AC68AAA70}" dt="2021-04-24T18:55:10.584" v="2287" actId="20577"/>
          <ac:spMkLst>
            <pc:docMk/>
            <pc:sldMk cId="3027514519" sldId="271"/>
            <ac:spMk id="3" creationId="{ADF193E1-2230-4063-BB60-B4A3350C6423}"/>
          </ac:spMkLst>
        </pc:spChg>
        <pc:spChg chg="mod">
          <ac:chgData name="Dmitriy Gunko" userId="2d46fd14817dd8d7" providerId="LiveId" clId="{2CD93FD7-79EA-456D-AC21-665AC68AAA70}" dt="2021-04-24T18:54:14.379" v="2278" actId="26606"/>
          <ac:spMkLst>
            <pc:docMk/>
            <pc:sldMk cId="3027514519" sldId="271"/>
            <ac:spMk id="4" creationId="{30F34B7C-1CFF-4290-93D6-98A28E553673}"/>
          </ac:spMkLst>
        </pc:spChg>
        <pc:spChg chg="add del">
          <ac:chgData name="Dmitriy Gunko" userId="2d46fd14817dd8d7" providerId="LiveId" clId="{2CD93FD7-79EA-456D-AC21-665AC68AAA70}" dt="2021-04-24T18:48:07.332" v="2152"/>
          <ac:spMkLst>
            <pc:docMk/>
            <pc:sldMk cId="3027514519" sldId="271"/>
            <ac:spMk id="5" creationId="{13CD34A1-A0FA-41BD-B719-99267F86BF7F}"/>
          </ac:spMkLst>
        </pc:spChg>
        <pc:spChg chg="add del">
          <ac:chgData name="Dmitriy Gunko" userId="2d46fd14817dd8d7" providerId="LiveId" clId="{2CD93FD7-79EA-456D-AC21-665AC68AAA70}" dt="2021-04-24T18:48:13.258" v="2154"/>
          <ac:spMkLst>
            <pc:docMk/>
            <pc:sldMk cId="3027514519" sldId="271"/>
            <ac:spMk id="6" creationId="{BE4A88F7-049B-42E8-89D3-34C0C107F9C6}"/>
          </ac:spMkLst>
        </pc:spChg>
        <pc:spChg chg="add del">
          <ac:chgData name="Dmitriy Gunko" userId="2d46fd14817dd8d7" providerId="LiveId" clId="{2CD93FD7-79EA-456D-AC21-665AC68AAA70}" dt="2021-04-24T18:52:57.923" v="2262" actId="26606"/>
          <ac:spMkLst>
            <pc:docMk/>
            <pc:sldMk cId="3027514519" sldId="271"/>
            <ac:spMk id="9" creationId="{1E214AA7-F028-4A0D-8698-61AEC754D1BC}"/>
          </ac:spMkLst>
        </pc:spChg>
        <pc:spChg chg="add del">
          <ac:chgData name="Dmitriy Gunko" userId="2d46fd14817dd8d7" providerId="LiveId" clId="{2CD93FD7-79EA-456D-AC21-665AC68AAA70}" dt="2021-04-24T18:53:00.637" v="2264" actId="26606"/>
          <ac:spMkLst>
            <pc:docMk/>
            <pc:sldMk cId="3027514519" sldId="271"/>
            <ac:spMk id="13" creationId="{10F24D38-B79E-44B4-830E-043F45D96DC2}"/>
          </ac:spMkLst>
        </pc:spChg>
        <pc:spChg chg="add del">
          <ac:chgData name="Dmitriy Gunko" userId="2d46fd14817dd8d7" providerId="LiveId" clId="{2CD93FD7-79EA-456D-AC21-665AC68AAA70}" dt="2021-04-24T18:53:06.044" v="2266" actId="26606"/>
          <ac:spMkLst>
            <pc:docMk/>
            <pc:sldMk cId="3027514519" sldId="271"/>
            <ac:spMk id="16" creationId="{2A6B319F-86FE-4754-878E-06F0804D882B}"/>
          </ac:spMkLst>
        </pc:spChg>
        <pc:spChg chg="add del">
          <ac:chgData name="Dmitriy Gunko" userId="2d46fd14817dd8d7" providerId="LiveId" clId="{2CD93FD7-79EA-456D-AC21-665AC68AAA70}" dt="2021-04-24T18:53:06.044" v="2266" actId="26606"/>
          <ac:spMkLst>
            <pc:docMk/>
            <pc:sldMk cId="3027514519" sldId="271"/>
            <ac:spMk id="17" creationId="{DCF7D1B5-3477-499F-ACC5-2C8B07F4EDB3}"/>
          </ac:spMkLst>
        </pc:spChg>
        <pc:spChg chg="add del">
          <ac:chgData name="Dmitriy Gunko" userId="2d46fd14817dd8d7" providerId="LiveId" clId="{2CD93FD7-79EA-456D-AC21-665AC68AAA70}" dt="2021-04-24T18:53:08.096" v="2268" actId="26606"/>
          <ac:spMkLst>
            <pc:docMk/>
            <pc:sldMk cId="3027514519" sldId="271"/>
            <ac:spMk id="19" creationId="{1DE7243B-5109-444B-8FAF-7437C66BC0E9}"/>
          </ac:spMkLst>
        </pc:spChg>
        <pc:spChg chg="add del">
          <ac:chgData name="Dmitriy Gunko" userId="2d46fd14817dd8d7" providerId="LiveId" clId="{2CD93FD7-79EA-456D-AC21-665AC68AAA70}" dt="2021-04-24T18:53:08.096" v="2268" actId="26606"/>
          <ac:spMkLst>
            <pc:docMk/>
            <pc:sldMk cId="3027514519" sldId="271"/>
            <ac:spMk id="20" creationId="{4C5D6221-DA7B-4611-AA26-7D8E349FDE96}"/>
          </ac:spMkLst>
        </pc:spChg>
        <pc:spChg chg="add del">
          <ac:chgData name="Dmitriy Gunko" userId="2d46fd14817dd8d7" providerId="LiveId" clId="{2CD93FD7-79EA-456D-AC21-665AC68AAA70}" dt="2021-04-24T18:53:09.095" v="2270" actId="26606"/>
          <ac:spMkLst>
            <pc:docMk/>
            <pc:sldMk cId="3027514519" sldId="271"/>
            <ac:spMk id="22" creationId="{1E214AA7-F028-4A0D-8698-61AEC754D1BC}"/>
          </ac:spMkLst>
        </pc:spChg>
        <pc:spChg chg="add del">
          <ac:chgData name="Dmitriy Gunko" userId="2d46fd14817dd8d7" providerId="LiveId" clId="{2CD93FD7-79EA-456D-AC21-665AC68AAA70}" dt="2021-04-24T18:54:14.379" v="2278" actId="26606"/>
          <ac:spMkLst>
            <pc:docMk/>
            <pc:sldMk cId="3027514519" sldId="271"/>
            <ac:spMk id="25" creationId="{4C608BEB-860E-4094-8511-78603564A75E}"/>
          </ac:spMkLst>
        </pc:spChg>
        <pc:spChg chg="add del">
          <ac:chgData name="Dmitriy Gunko" userId="2d46fd14817dd8d7" providerId="LiveId" clId="{2CD93FD7-79EA-456D-AC21-665AC68AAA70}" dt="2021-04-24T18:54:00.813" v="2273" actId="26606"/>
          <ac:spMkLst>
            <pc:docMk/>
            <pc:sldMk cId="3027514519" sldId="271"/>
            <ac:spMk id="31" creationId="{2A6B319F-86FE-4754-878E-06F0804D882B}"/>
          </ac:spMkLst>
        </pc:spChg>
        <pc:spChg chg="add del">
          <ac:chgData name="Dmitriy Gunko" userId="2d46fd14817dd8d7" providerId="LiveId" clId="{2CD93FD7-79EA-456D-AC21-665AC68AAA70}" dt="2021-04-24T18:54:00.813" v="2273" actId="26606"/>
          <ac:spMkLst>
            <pc:docMk/>
            <pc:sldMk cId="3027514519" sldId="271"/>
            <ac:spMk id="33" creationId="{DCF7D1B5-3477-499F-ACC5-2C8B07F4EDB3}"/>
          </ac:spMkLst>
        </pc:spChg>
        <pc:spChg chg="add del">
          <ac:chgData name="Dmitriy Gunko" userId="2d46fd14817dd8d7" providerId="LiveId" clId="{2CD93FD7-79EA-456D-AC21-665AC68AAA70}" dt="2021-04-24T18:54:10.440" v="2275" actId="26606"/>
          <ac:spMkLst>
            <pc:docMk/>
            <pc:sldMk cId="3027514519" sldId="271"/>
            <ac:spMk id="35" creationId="{8CA06CD6-90CA-4C45-856C-6771339E1E22}"/>
          </ac:spMkLst>
        </pc:spChg>
        <pc:spChg chg="add del">
          <ac:chgData name="Dmitriy Gunko" userId="2d46fd14817dd8d7" providerId="LiveId" clId="{2CD93FD7-79EA-456D-AC21-665AC68AAA70}" dt="2021-04-24T18:54:14.362" v="2277" actId="26606"/>
          <ac:spMkLst>
            <pc:docMk/>
            <pc:sldMk cId="3027514519" sldId="271"/>
            <ac:spMk id="38" creationId="{4FFBEE45-F140-49D5-85EA-C78C24340B23}"/>
          </ac:spMkLst>
        </pc:spChg>
        <pc:spChg chg="add">
          <ac:chgData name="Dmitriy Gunko" userId="2d46fd14817dd8d7" providerId="LiveId" clId="{2CD93FD7-79EA-456D-AC21-665AC68AAA70}" dt="2021-04-24T18:54:14.379" v="2278" actId="26606"/>
          <ac:spMkLst>
            <pc:docMk/>
            <pc:sldMk cId="3027514519" sldId="271"/>
            <ac:spMk id="40" creationId="{1E214AA7-F028-4A0D-8698-61AEC754D1BC}"/>
          </ac:spMkLst>
        </pc:spChg>
        <pc:cxnChg chg="add del">
          <ac:chgData name="Dmitriy Gunko" userId="2d46fd14817dd8d7" providerId="LiveId" clId="{2CD93FD7-79EA-456D-AC21-665AC68AAA70}" dt="2021-04-24T18:52:57.923" v="2262" actId="26606"/>
          <ac:cxnSpMkLst>
            <pc:docMk/>
            <pc:sldMk cId="3027514519" sldId="271"/>
            <ac:cxnSpMk id="11" creationId="{D6206FDC-2777-4D7F-AF9C-73413DA664C9}"/>
          </ac:cxnSpMkLst>
        </pc:cxnChg>
        <pc:cxnChg chg="add del">
          <ac:chgData name="Dmitriy Gunko" userId="2d46fd14817dd8d7" providerId="LiveId" clId="{2CD93FD7-79EA-456D-AC21-665AC68AAA70}" dt="2021-04-24T18:53:00.637" v="2264" actId="26606"/>
          <ac:cxnSpMkLst>
            <pc:docMk/>
            <pc:sldMk cId="3027514519" sldId="271"/>
            <ac:cxnSpMk id="14" creationId="{FC469874-256B-45B3-A79C-7591B4BA1ECC}"/>
          </ac:cxnSpMkLst>
        </pc:cxnChg>
        <pc:cxnChg chg="add del">
          <ac:chgData name="Dmitriy Gunko" userId="2d46fd14817dd8d7" providerId="LiveId" clId="{2CD93FD7-79EA-456D-AC21-665AC68AAA70}" dt="2021-04-24T18:53:09.095" v="2270" actId="26606"/>
          <ac:cxnSpMkLst>
            <pc:docMk/>
            <pc:sldMk cId="3027514519" sldId="271"/>
            <ac:cxnSpMk id="23" creationId="{D6206FDC-2777-4D7F-AF9C-73413DA664C9}"/>
          </ac:cxnSpMkLst>
        </pc:cxnChg>
        <pc:cxnChg chg="add del">
          <ac:chgData name="Dmitriy Gunko" userId="2d46fd14817dd8d7" providerId="LiveId" clId="{2CD93FD7-79EA-456D-AC21-665AC68AAA70}" dt="2021-04-24T18:54:14.379" v="2278" actId="26606"/>
          <ac:cxnSpMkLst>
            <pc:docMk/>
            <pc:sldMk cId="3027514519" sldId="271"/>
            <ac:cxnSpMk id="26" creationId="{1F16A8D4-FE87-4604-88B2-394B5D1EB437}"/>
          </ac:cxnSpMkLst>
        </pc:cxnChg>
        <pc:cxnChg chg="add del">
          <ac:chgData name="Dmitriy Gunko" userId="2d46fd14817dd8d7" providerId="LiveId" clId="{2CD93FD7-79EA-456D-AC21-665AC68AAA70}" dt="2021-04-24T18:54:10.440" v="2275" actId="26606"/>
          <ac:cxnSpMkLst>
            <pc:docMk/>
            <pc:sldMk cId="3027514519" sldId="271"/>
            <ac:cxnSpMk id="36" creationId="{5021601D-2758-4B15-A31C-FDA184C51B3A}"/>
          </ac:cxnSpMkLst>
        </pc:cxnChg>
        <pc:cxnChg chg="add">
          <ac:chgData name="Dmitriy Gunko" userId="2d46fd14817dd8d7" providerId="LiveId" clId="{2CD93FD7-79EA-456D-AC21-665AC68AAA70}" dt="2021-04-24T18:54:14.379" v="2278" actId="26606"/>
          <ac:cxnSpMkLst>
            <pc:docMk/>
            <pc:sldMk cId="3027514519" sldId="271"/>
            <ac:cxnSpMk id="41" creationId="{D6206FDC-2777-4D7F-AF9C-73413DA664C9}"/>
          </ac:cxnSpMkLst>
        </pc:cxnChg>
      </pc:sldChg>
      <pc:sldChg chg="addSp delSp modSp new mod setBg">
        <pc:chgData name="Dmitriy Gunko" userId="2d46fd14817dd8d7" providerId="LiveId" clId="{2CD93FD7-79EA-456D-AC21-665AC68AAA70}" dt="2021-04-24T18:58:34.437" v="2322" actId="122"/>
        <pc:sldMkLst>
          <pc:docMk/>
          <pc:sldMk cId="3153462844" sldId="272"/>
        </pc:sldMkLst>
        <pc:spChg chg="del">
          <ac:chgData name="Dmitriy Gunko" userId="2d46fd14817dd8d7" providerId="LiveId" clId="{2CD93FD7-79EA-456D-AC21-665AC68AAA70}" dt="2021-04-24T18:54:30.407" v="2280" actId="478"/>
          <ac:spMkLst>
            <pc:docMk/>
            <pc:sldMk cId="3153462844" sldId="272"/>
            <ac:spMk id="2" creationId="{407F31C8-72EC-48A7-BD0F-ED269AA7619B}"/>
          </ac:spMkLst>
        </pc:spChg>
        <pc:spChg chg="del">
          <ac:chgData name="Dmitriy Gunko" userId="2d46fd14817dd8d7" providerId="LiveId" clId="{2CD93FD7-79EA-456D-AC21-665AC68AAA70}" dt="2021-04-24T18:54:30.407" v="2280" actId="478"/>
          <ac:spMkLst>
            <pc:docMk/>
            <pc:sldMk cId="3153462844" sldId="272"/>
            <ac:spMk id="3" creationId="{B97EEA98-E010-4B1C-A1F9-4702A293CE19}"/>
          </ac:spMkLst>
        </pc:spChg>
        <pc:spChg chg="del">
          <ac:chgData name="Dmitriy Gunko" userId="2d46fd14817dd8d7" providerId="LiveId" clId="{2CD93FD7-79EA-456D-AC21-665AC68AAA70}" dt="2021-04-24T18:54:30.407" v="2280" actId="478"/>
          <ac:spMkLst>
            <pc:docMk/>
            <pc:sldMk cId="3153462844" sldId="272"/>
            <ac:spMk id="4" creationId="{05423733-C45C-49AB-B207-9A2516497B8C}"/>
          </ac:spMkLst>
        </pc:spChg>
        <pc:spChg chg="add mod">
          <ac:chgData name="Dmitriy Gunko" userId="2d46fd14817dd8d7" providerId="LiveId" clId="{2CD93FD7-79EA-456D-AC21-665AC68AAA70}" dt="2021-04-24T18:58:26.883" v="2320" actId="26606"/>
          <ac:spMkLst>
            <pc:docMk/>
            <pc:sldMk cId="3153462844" sldId="272"/>
            <ac:spMk id="5" creationId="{C5A3B189-782A-4123-A644-221D4BBCCB63}"/>
          </ac:spMkLst>
        </pc:spChg>
        <pc:spChg chg="add del">
          <ac:chgData name="Dmitriy Gunko" userId="2d46fd14817dd8d7" providerId="LiveId" clId="{2CD93FD7-79EA-456D-AC21-665AC68AAA70}" dt="2021-04-24T18:58:26.883" v="2320" actId="26606"/>
          <ac:spMkLst>
            <pc:docMk/>
            <pc:sldMk cId="3153462844" sldId="272"/>
            <ac:spMk id="11" creationId="{6C4028FD-8BAA-4A19-BFDE-594D991B7552}"/>
          </ac:spMkLst>
        </pc:spChg>
        <pc:graphicFrameChg chg="add mod modGraphic">
          <ac:chgData name="Dmitriy Gunko" userId="2d46fd14817dd8d7" providerId="LiveId" clId="{2CD93FD7-79EA-456D-AC21-665AC68AAA70}" dt="2021-04-24T18:58:34.437" v="2322" actId="122"/>
          <ac:graphicFrameMkLst>
            <pc:docMk/>
            <pc:sldMk cId="3153462844" sldId="272"/>
            <ac:graphicFrameMk id="6" creationId="{09E17118-ED98-4E6A-8856-03EAB19E6CE4}"/>
          </ac:graphicFrameMkLst>
        </pc:graphicFrameChg>
      </pc:sldChg>
      <pc:sldChg chg="addSp delSp modSp new mod setBg">
        <pc:chgData name="Dmitriy Gunko" userId="2d46fd14817dd8d7" providerId="LiveId" clId="{2CD93FD7-79EA-456D-AC21-665AC68AAA70}" dt="2021-04-24T23:23:44.028" v="3329" actId="20577"/>
        <pc:sldMkLst>
          <pc:docMk/>
          <pc:sldMk cId="4192845267" sldId="273"/>
        </pc:sldMkLst>
        <pc:spChg chg="mod ord">
          <ac:chgData name="Dmitriy Gunko" userId="2d46fd14817dd8d7" providerId="LiveId" clId="{2CD93FD7-79EA-456D-AC21-665AC68AAA70}" dt="2021-04-24T23:23:44.028" v="3329" actId="20577"/>
          <ac:spMkLst>
            <pc:docMk/>
            <pc:sldMk cId="4192845267" sldId="273"/>
            <ac:spMk id="2" creationId="{F64CEAEC-4CC0-4B52-AE02-FCF6E13920CB}"/>
          </ac:spMkLst>
        </pc:spChg>
        <pc:spChg chg="del">
          <ac:chgData name="Dmitriy Gunko" userId="2d46fd14817dd8d7" providerId="LiveId" clId="{2CD93FD7-79EA-456D-AC21-665AC68AAA70}" dt="2021-04-24T19:53:04.348" v="2328" actId="478"/>
          <ac:spMkLst>
            <pc:docMk/>
            <pc:sldMk cId="4192845267" sldId="273"/>
            <ac:spMk id="3" creationId="{079F7FFD-BD24-4E1C-8E3C-4CCB83A8117D}"/>
          </ac:spMkLst>
        </pc:spChg>
        <pc:spChg chg="del">
          <ac:chgData name="Dmitriy Gunko" userId="2d46fd14817dd8d7" providerId="LiveId" clId="{2CD93FD7-79EA-456D-AC21-665AC68AAA70}" dt="2021-04-24T19:53:06.597" v="2329" actId="478"/>
          <ac:spMkLst>
            <pc:docMk/>
            <pc:sldMk cId="4192845267" sldId="273"/>
            <ac:spMk id="4" creationId="{EB39F5A5-EB20-4B39-AA51-896203C77079}"/>
          </ac:spMkLst>
        </pc:spChg>
        <pc:spChg chg="add mod ord">
          <ac:chgData name="Dmitriy Gunko" userId="2d46fd14817dd8d7" providerId="LiveId" clId="{2CD93FD7-79EA-456D-AC21-665AC68AAA70}" dt="2021-04-24T23:22:52.099" v="3273" actId="1076"/>
          <ac:spMkLst>
            <pc:docMk/>
            <pc:sldMk cId="4192845267" sldId="273"/>
            <ac:spMk id="15" creationId="{617C1D51-AB85-4DED-99EC-2FE4BB02AAFC}"/>
          </ac:spMkLst>
        </pc:spChg>
        <pc:spChg chg="add mod">
          <ac:chgData name="Dmitriy Gunko" userId="2d46fd14817dd8d7" providerId="LiveId" clId="{2CD93FD7-79EA-456D-AC21-665AC68AAA70}" dt="2021-04-24T23:22:45.314" v="3271" actId="14100"/>
          <ac:spMkLst>
            <pc:docMk/>
            <pc:sldMk cId="4192845267" sldId="273"/>
            <ac:spMk id="16" creationId="{C4858FAC-BE04-4608-82BA-9BF02987E383}"/>
          </ac:spMkLst>
        </pc:spChg>
        <pc:spChg chg="add del">
          <ac:chgData name="Dmitriy Gunko" userId="2d46fd14817dd8d7" providerId="LiveId" clId="{2CD93FD7-79EA-456D-AC21-665AC68AAA70}" dt="2021-04-24T22:58:25.838" v="2493" actId="26606"/>
          <ac:spMkLst>
            <pc:docMk/>
            <pc:sldMk cId="4192845267" sldId="273"/>
            <ac:spMk id="19" creationId="{99ED5833-B85B-4103-8A3B-CAB0308E6C15}"/>
          </ac:spMkLst>
        </pc:spChg>
        <pc:spChg chg="add del">
          <ac:chgData name="Dmitriy Gunko" userId="2d46fd14817dd8d7" providerId="LiveId" clId="{2CD93FD7-79EA-456D-AC21-665AC68AAA70}" dt="2021-04-24T22:59:03.277" v="2506" actId="26606"/>
          <ac:spMkLst>
            <pc:docMk/>
            <pc:sldMk cId="4192845267" sldId="273"/>
            <ac:spMk id="24" creationId="{4845A0EE-C4C8-4AE1-B3C6-1261368AC036}"/>
          </ac:spMkLst>
        </pc:spChg>
        <pc:spChg chg="add del">
          <ac:chgData name="Dmitriy Gunko" userId="2d46fd14817dd8d7" providerId="LiveId" clId="{2CD93FD7-79EA-456D-AC21-665AC68AAA70}" dt="2021-04-24T22:58:55.098" v="2497" actId="26606"/>
          <ac:spMkLst>
            <pc:docMk/>
            <pc:sldMk cId="4192845267" sldId="273"/>
            <ac:spMk id="29" creationId="{33B1EE1F-6738-485F-A620-2602F7683DFB}"/>
          </ac:spMkLst>
        </pc:spChg>
        <pc:spChg chg="add del">
          <ac:chgData name="Dmitriy Gunko" userId="2d46fd14817dd8d7" providerId="LiveId" clId="{2CD93FD7-79EA-456D-AC21-665AC68AAA70}" dt="2021-04-24T22:58:56.012" v="2499" actId="26606"/>
          <ac:spMkLst>
            <pc:docMk/>
            <pc:sldMk cId="4192845267" sldId="273"/>
            <ac:spMk id="33" creationId="{F780A22D-61EA-43E3-BD94-3E39CF902160}"/>
          </ac:spMkLst>
        </pc:spChg>
        <pc:spChg chg="add del">
          <ac:chgData name="Dmitriy Gunko" userId="2d46fd14817dd8d7" providerId="LiveId" clId="{2CD93FD7-79EA-456D-AC21-665AC68AAA70}" dt="2021-04-24T22:58:57.030" v="2501" actId="26606"/>
          <ac:spMkLst>
            <pc:docMk/>
            <pc:sldMk cId="4192845267" sldId="273"/>
            <ac:spMk id="35" creationId="{C18B47EC-880C-488C-A09F-1082C7675DB4}"/>
          </ac:spMkLst>
        </pc:spChg>
        <pc:spChg chg="add del">
          <ac:chgData name="Dmitriy Gunko" userId="2d46fd14817dd8d7" providerId="LiveId" clId="{2CD93FD7-79EA-456D-AC21-665AC68AAA70}" dt="2021-04-24T22:58:57.030" v="2501" actId="26606"/>
          <ac:spMkLst>
            <pc:docMk/>
            <pc:sldMk cId="4192845267" sldId="273"/>
            <ac:spMk id="36" creationId="{44BF5144-F7BD-4540-9CFD-700A8426DAFE}"/>
          </ac:spMkLst>
        </pc:spChg>
        <pc:spChg chg="add del">
          <ac:chgData name="Dmitriy Gunko" userId="2d46fd14817dd8d7" providerId="LiveId" clId="{2CD93FD7-79EA-456D-AC21-665AC68AAA70}" dt="2021-04-24T22:58:58.869" v="2503" actId="26606"/>
          <ac:spMkLst>
            <pc:docMk/>
            <pc:sldMk cId="4192845267" sldId="273"/>
            <ac:spMk id="38" creationId="{4281BC32-FF58-4898-A6B5-7B3D059BCEB0}"/>
          </ac:spMkLst>
        </pc:spChg>
        <pc:spChg chg="add del">
          <ac:chgData name="Dmitriy Gunko" userId="2d46fd14817dd8d7" providerId="LiveId" clId="{2CD93FD7-79EA-456D-AC21-665AC68AAA70}" dt="2021-04-24T22:58:58.869" v="2503" actId="26606"/>
          <ac:spMkLst>
            <pc:docMk/>
            <pc:sldMk cId="4192845267" sldId="273"/>
            <ac:spMk id="39" creationId="{0D614406-135F-4875-9C87-53822CB19ABB}"/>
          </ac:spMkLst>
        </pc:spChg>
        <pc:spChg chg="add del">
          <ac:chgData name="Dmitriy Gunko" userId="2d46fd14817dd8d7" providerId="LiveId" clId="{2CD93FD7-79EA-456D-AC21-665AC68AAA70}" dt="2021-04-24T22:58:58.869" v="2503" actId="26606"/>
          <ac:spMkLst>
            <pc:docMk/>
            <pc:sldMk cId="4192845267" sldId="273"/>
            <ac:spMk id="40" creationId="{A47020BD-3785-4628-8C5E-A4011B43EF88}"/>
          </ac:spMkLst>
        </pc:spChg>
        <pc:spChg chg="add del">
          <ac:chgData name="Dmitriy Gunko" userId="2d46fd14817dd8d7" providerId="LiveId" clId="{2CD93FD7-79EA-456D-AC21-665AC68AAA70}" dt="2021-04-24T22:59:03.275" v="2505" actId="26606"/>
          <ac:spMkLst>
            <pc:docMk/>
            <pc:sldMk cId="4192845267" sldId="273"/>
            <ac:spMk id="42" creationId="{4845A0EE-C4C8-4AE1-B3C6-1261368AC036}"/>
          </ac:spMkLst>
        </pc:spChg>
        <pc:spChg chg="add del">
          <ac:chgData name="Dmitriy Gunko" userId="2d46fd14817dd8d7" providerId="LiveId" clId="{2CD93FD7-79EA-456D-AC21-665AC68AAA70}" dt="2021-04-24T23:05:29.063" v="2640" actId="26606"/>
          <ac:spMkLst>
            <pc:docMk/>
            <pc:sldMk cId="4192845267" sldId="273"/>
            <ac:spMk id="44" creationId="{73DE2CFE-42F2-48F0-8706-5264E012B10C}"/>
          </ac:spMkLst>
        </pc:spChg>
        <pc:spChg chg="add del">
          <ac:chgData name="Dmitriy Gunko" userId="2d46fd14817dd8d7" providerId="LiveId" clId="{2CD93FD7-79EA-456D-AC21-665AC68AAA70}" dt="2021-04-24T23:05:29.063" v="2640" actId="26606"/>
          <ac:spMkLst>
            <pc:docMk/>
            <pc:sldMk cId="4192845267" sldId="273"/>
            <ac:spMk id="49" creationId="{F780A22D-61EA-43E3-BD94-3E39CF902160}"/>
          </ac:spMkLst>
        </pc:spChg>
        <pc:spChg chg="add del">
          <ac:chgData name="Dmitriy Gunko" userId="2d46fd14817dd8d7" providerId="LiveId" clId="{2CD93FD7-79EA-456D-AC21-665AC68AAA70}" dt="2021-04-24T23:05:26.767" v="2634" actId="26606"/>
          <ac:spMkLst>
            <pc:docMk/>
            <pc:sldMk cId="4192845267" sldId="273"/>
            <ac:spMk id="54" creationId="{73DE2CFE-42F2-48F0-8706-5264E012B10C}"/>
          </ac:spMkLst>
        </pc:spChg>
        <pc:picChg chg="add del mod">
          <ac:chgData name="Dmitriy Gunko" userId="2d46fd14817dd8d7" providerId="LiveId" clId="{2CD93FD7-79EA-456D-AC21-665AC68AAA70}" dt="2021-04-24T22:14:48.123" v="2362" actId="478"/>
          <ac:picMkLst>
            <pc:docMk/>
            <pc:sldMk cId="4192845267" sldId="273"/>
            <ac:picMk id="6" creationId="{39BC3F51-97EA-44A3-9214-24FCBC46DA96}"/>
          </ac:picMkLst>
        </pc:picChg>
        <pc:picChg chg="add del mod">
          <ac:chgData name="Dmitriy Gunko" userId="2d46fd14817dd8d7" providerId="LiveId" clId="{2CD93FD7-79EA-456D-AC21-665AC68AAA70}" dt="2021-04-24T19:57:27.935" v="2339" actId="478"/>
          <ac:picMkLst>
            <pc:docMk/>
            <pc:sldMk cId="4192845267" sldId="273"/>
            <ac:picMk id="8" creationId="{55615A8B-DAAC-4719-9D58-40A99F8200CD}"/>
          </ac:picMkLst>
        </pc:picChg>
        <pc:picChg chg="add del mod">
          <ac:chgData name="Dmitriy Gunko" userId="2d46fd14817dd8d7" providerId="LiveId" clId="{2CD93FD7-79EA-456D-AC21-665AC68AAA70}" dt="2021-04-24T22:14:48.696" v="2363" actId="478"/>
          <ac:picMkLst>
            <pc:docMk/>
            <pc:sldMk cId="4192845267" sldId="273"/>
            <ac:picMk id="10" creationId="{D491C977-5FD8-4927-91C7-FB062737F277}"/>
          </ac:picMkLst>
        </pc:picChg>
        <pc:picChg chg="add mod ord">
          <ac:chgData name="Dmitriy Gunko" userId="2d46fd14817dd8d7" providerId="LiveId" clId="{2CD93FD7-79EA-456D-AC21-665AC68AAA70}" dt="2021-04-24T23:22:41.561" v="3270" actId="14100"/>
          <ac:picMkLst>
            <pc:docMk/>
            <pc:sldMk cId="4192845267" sldId="273"/>
            <ac:picMk id="12" creationId="{00D0AD17-58C1-4586-86F7-E4DF8BF21AE8}"/>
          </ac:picMkLst>
        </pc:picChg>
        <pc:picChg chg="add mod ord">
          <ac:chgData name="Dmitriy Gunko" userId="2d46fd14817dd8d7" providerId="LiveId" clId="{2CD93FD7-79EA-456D-AC21-665AC68AAA70}" dt="2021-04-24T23:22:52.099" v="3273" actId="1076"/>
          <ac:picMkLst>
            <pc:docMk/>
            <pc:sldMk cId="4192845267" sldId="273"/>
            <ac:picMk id="14" creationId="{5EFD4779-075F-4750-A579-BC747CD528A4}"/>
          </ac:picMkLst>
        </pc:picChg>
        <pc:cxnChg chg="add del">
          <ac:chgData name="Dmitriy Gunko" userId="2d46fd14817dd8d7" providerId="LiveId" clId="{2CD93FD7-79EA-456D-AC21-665AC68AAA70}" dt="2021-04-24T22:58:55.098" v="2497" actId="26606"/>
          <ac:cxnSpMkLst>
            <pc:docMk/>
            <pc:sldMk cId="4192845267" sldId="273"/>
            <ac:cxnSpMk id="31" creationId="{ADC544FB-7860-4381-935B-43879C94F627}"/>
          </ac:cxnSpMkLst>
        </pc:cxnChg>
      </pc:sldChg>
      <pc:sldChg chg="addSp delSp modSp new del mod">
        <pc:chgData name="Dmitriy Gunko" userId="2d46fd14817dd8d7" providerId="LiveId" clId="{2CD93FD7-79EA-456D-AC21-665AC68AAA70}" dt="2021-04-24T23:29:09.276" v="3489" actId="47"/>
        <pc:sldMkLst>
          <pc:docMk/>
          <pc:sldMk cId="3612253217" sldId="274"/>
        </pc:sldMkLst>
        <pc:spChg chg="del">
          <ac:chgData name="Dmitriy Gunko" userId="2d46fd14817dd8d7" providerId="LiveId" clId="{2CD93FD7-79EA-456D-AC21-665AC68AAA70}" dt="2021-04-24T19:56:45.196" v="2333" actId="478"/>
          <ac:spMkLst>
            <pc:docMk/>
            <pc:sldMk cId="3612253217" sldId="274"/>
            <ac:spMk id="3" creationId="{50B84F87-3D14-4BF1-A063-BD321D31182D}"/>
          </ac:spMkLst>
        </pc:spChg>
        <pc:spChg chg="del">
          <ac:chgData name="Dmitriy Gunko" userId="2d46fd14817dd8d7" providerId="LiveId" clId="{2CD93FD7-79EA-456D-AC21-665AC68AAA70}" dt="2021-04-24T19:56:47.547" v="2334" actId="478"/>
          <ac:spMkLst>
            <pc:docMk/>
            <pc:sldMk cId="3612253217" sldId="274"/>
            <ac:spMk id="4" creationId="{F5F12A09-F438-492C-A2BD-7DD531DC6083}"/>
          </ac:spMkLst>
        </pc:spChg>
        <pc:picChg chg="add del">
          <ac:chgData name="Dmitriy Gunko" userId="2d46fd14817dd8d7" providerId="LiveId" clId="{2CD93FD7-79EA-456D-AC21-665AC68AAA70}" dt="2021-04-24T21:06:07.771" v="2344" actId="478"/>
          <ac:picMkLst>
            <pc:docMk/>
            <pc:sldMk cId="3612253217" sldId="274"/>
            <ac:picMk id="6" creationId="{0771824C-EA75-4550-A855-CC494DC1D6CF}"/>
          </ac:picMkLst>
        </pc:picChg>
        <pc:picChg chg="add del">
          <ac:chgData name="Dmitriy Gunko" userId="2d46fd14817dd8d7" providerId="LiveId" clId="{2CD93FD7-79EA-456D-AC21-665AC68AAA70}" dt="2021-04-24T23:25:25.656" v="3360" actId="478"/>
          <ac:picMkLst>
            <pc:docMk/>
            <pc:sldMk cId="3612253217" sldId="274"/>
            <ac:picMk id="8" creationId="{F77D4B12-E215-470F-ACED-C526E896FC7D}"/>
          </ac:picMkLst>
        </pc:picChg>
        <pc:picChg chg="add mod">
          <ac:chgData name="Dmitriy Gunko" userId="2d46fd14817dd8d7" providerId="LiveId" clId="{2CD93FD7-79EA-456D-AC21-665AC68AAA70}" dt="2021-04-24T23:25:26.005" v="3361"/>
          <ac:picMkLst>
            <pc:docMk/>
            <pc:sldMk cId="3612253217" sldId="274"/>
            <ac:picMk id="9" creationId="{11725540-D752-41B1-BBA2-13D535DB98C6}"/>
          </ac:picMkLst>
        </pc:picChg>
      </pc:sldChg>
      <pc:sldChg chg="addSp delSp modSp new del mod ord">
        <pc:chgData name="Dmitriy Gunko" userId="2d46fd14817dd8d7" providerId="LiveId" clId="{2CD93FD7-79EA-456D-AC21-665AC68AAA70}" dt="2021-04-24T23:08:55.296" v="2737" actId="47"/>
        <pc:sldMkLst>
          <pc:docMk/>
          <pc:sldMk cId="2978175519" sldId="275"/>
        </pc:sldMkLst>
        <pc:spChg chg="del">
          <ac:chgData name="Dmitriy Gunko" userId="2d46fd14817dd8d7" providerId="LiveId" clId="{2CD93FD7-79EA-456D-AC21-665AC68AAA70}" dt="2021-04-24T23:00:19.746" v="2517" actId="478"/>
          <ac:spMkLst>
            <pc:docMk/>
            <pc:sldMk cId="2978175519" sldId="275"/>
            <ac:spMk id="2" creationId="{C3315C54-D20C-4DF2-9858-17F6820DF063}"/>
          </ac:spMkLst>
        </pc:spChg>
        <pc:spChg chg="del">
          <ac:chgData name="Dmitriy Gunko" userId="2d46fd14817dd8d7" providerId="LiveId" clId="{2CD93FD7-79EA-456D-AC21-665AC68AAA70}" dt="2021-04-24T23:00:17.143" v="2516" actId="478"/>
          <ac:spMkLst>
            <pc:docMk/>
            <pc:sldMk cId="2978175519" sldId="275"/>
            <ac:spMk id="3" creationId="{B43CAF93-85BC-4840-8632-D8369A4EEA05}"/>
          </ac:spMkLst>
        </pc:spChg>
        <pc:spChg chg="del">
          <ac:chgData name="Dmitriy Gunko" userId="2d46fd14817dd8d7" providerId="LiveId" clId="{2CD93FD7-79EA-456D-AC21-665AC68AAA70}" dt="2021-04-24T23:00:22.249" v="2518" actId="478"/>
          <ac:spMkLst>
            <pc:docMk/>
            <pc:sldMk cId="2978175519" sldId="275"/>
            <ac:spMk id="4" creationId="{933ADE17-BF92-4185-AB15-527F72334E5F}"/>
          </ac:spMkLst>
        </pc:spChg>
        <pc:spChg chg="add mod">
          <ac:chgData name="Dmitriy Gunko" userId="2d46fd14817dd8d7" providerId="LiveId" clId="{2CD93FD7-79EA-456D-AC21-665AC68AAA70}" dt="2021-04-24T23:01:17.151" v="2524" actId="1076"/>
          <ac:spMkLst>
            <pc:docMk/>
            <pc:sldMk cId="2978175519" sldId="275"/>
            <ac:spMk id="9" creationId="{FBC491CF-D076-42E4-8D3E-8385ECE179DB}"/>
          </ac:spMkLst>
        </pc:spChg>
        <pc:picChg chg="add mod">
          <ac:chgData name="Dmitriy Gunko" userId="2d46fd14817dd8d7" providerId="LiveId" clId="{2CD93FD7-79EA-456D-AC21-665AC68AAA70}" dt="2021-04-24T23:00:32.941" v="2519" actId="1076"/>
          <ac:picMkLst>
            <pc:docMk/>
            <pc:sldMk cId="2978175519" sldId="275"/>
            <ac:picMk id="6" creationId="{28C051EC-F79E-4903-A535-7525E6D0BE82}"/>
          </ac:picMkLst>
        </pc:picChg>
        <pc:picChg chg="add mod">
          <ac:chgData name="Dmitriy Gunko" userId="2d46fd14817dd8d7" providerId="LiveId" clId="{2CD93FD7-79EA-456D-AC21-665AC68AAA70}" dt="2021-04-24T23:01:09.006" v="2522" actId="1076"/>
          <ac:picMkLst>
            <pc:docMk/>
            <pc:sldMk cId="2978175519" sldId="275"/>
            <ac:picMk id="8" creationId="{BC260F8B-4AE1-40AA-A09F-9622B2C57F89}"/>
          </ac:picMkLst>
        </pc:picChg>
      </pc:sldChg>
      <pc:sldChg chg="addSp delSp modSp new del mod ord">
        <pc:chgData name="Dmitriy Gunko" userId="2d46fd14817dd8d7" providerId="LiveId" clId="{2CD93FD7-79EA-456D-AC21-665AC68AAA70}" dt="2021-04-24T23:12:00.819" v="2860" actId="47"/>
        <pc:sldMkLst>
          <pc:docMk/>
          <pc:sldMk cId="2474459735" sldId="276"/>
        </pc:sldMkLst>
        <pc:spChg chg="del">
          <ac:chgData name="Dmitriy Gunko" userId="2d46fd14817dd8d7" providerId="LiveId" clId="{2CD93FD7-79EA-456D-AC21-665AC68AAA70}" dt="2021-04-24T22:10:55.439" v="2361" actId="478"/>
          <ac:spMkLst>
            <pc:docMk/>
            <pc:sldMk cId="2474459735" sldId="276"/>
            <ac:spMk id="2" creationId="{854CD2F4-6AF5-4D0C-B5AB-2B28B7FA18A8}"/>
          </ac:spMkLst>
        </pc:spChg>
        <pc:spChg chg="del">
          <ac:chgData name="Dmitriy Gunko" userId="2d46fd14817dd8d7" providerId="LiveId" clId="{2CD93FD7-79EA-456D-AC21-665AC68AAA70}" dt="2021-04-24T22:10:38.126" v="2354" actId="478"/>
          <ac:spMkLst>
            <pc:docMk/>
            <pc:sldMk cId="2474459735" sldId="276"/>
            <ac:spMk id="3" creationId="{1F4D91D4-DEB4-42AF-93BB-9F41CE384D31}"/>
          </ac:spMkLst>
        </pc:spChg>
        <pc:spChg chg="del">
          <ac:chgData name="Dmitriy Gunko" userId="2d46fd14817dd8d7" providerId="LiveId" clId="{2CD93FD7-79EA-456D-AC21-665AC68AAA70}" dt="2021-04-24T22:10:39.223" v="2355" actId="478"/>
          <ac:spMkLst>
            <pc:docMk/>
            <pc:sldMk cId="2474459735" sldId="276"/>
            <ac:spMk id="4" creationId="{4F5AF21D-D748-44A2-9DCD-90419BDA39D0}"/>
          </ac:spMkLst>
        </pc:spChg>
        <pc:spChg chg="add mod">
          <ac:chgData name="Dmitriy Gunko" userId="2d46fd14817dd8d7" providerId="LiveId" clId="{2CD93FD7-79EA-456D-AC21-665AC68AAA70}" dt="2021-04-24T23:10:05.115" v="2769" actId="1076"/>
          <ac:spMkLst>
            <pc:docMk/>
            <pc:sldMk cId="2474459735" sldId="276"/>
            <ac:spMk id="9" creationId="{248649F9-8EB3-40DC-8B71-3977A7C429E8}"/>
          </ac:spMkLst>
        </pc:spChg>
        <pc:picChg chg="add mod modCrop">
          <ac:chgData name="Dmitriy Gunko" userId="2d46fd14817dd8d7" providerId="LiveId" clId="{2CD93FD7-79EA-456D-AC21-665AC68AAA70}" dt="2021-04-24T22:10:52.878" v="2360" actId="1076"/>
          <ac:picMkLst>
            <pc:docMk/>
            <pc:sldMk cId="2474459735" sldId="276"/>
            <ac:picMk id="6" creationId="{CD8C0ED5-C053-4A1A-97E4-3D817E4F224E}"/>
          </ac:picMkLst>
        </pc:picChg>
        <pc:picChg chg="add mod">
          <ac:chgData name="Dmitriy Gunko" userId="2d46fd14817dd8d7" providerId="LiveId" clId="{2CD93FD7-79EA-456D-AC21-665AC68AAA70}" dt="2021-04-24T22:10:51.319" v="2359" actId="1076"/>
          <ac:picMkLst>
            <pc:docMk/>
            <pc:sldMk cId="2474459735" sldId="276"/>
            <ac:picMk id="8" creationId="{E4464AE4-EC7D-49B2-B86A-4CDCAEF02648}"/>
          </ac:picMkLst>
        </pc:picChg>
      </pc:sldChg>
      <pc:sldChg chg="addSp modSp new del mod">
        <pc:chgData name="Dmitriy Gunko" userId="2d46fd14817dd8d7" providerId="LiveId" clId="{2CD93FD7-79EA-456D-AC21-665AC68AAA70}" dt="2021-04-24T23:29:18.444" v="3490" actId="47"/>
        <pc:sldMkLst>
          <pc:docMk/>
          <pc:sldMk cId="3926104063" sldId="277"/>
        </pc:sldMkLst>
        <pc:picChg chg="add mod modCrop">
          <ac:chgData name="Dmitriy Gunko" userId="2d46fd14817dd8d7" providerId="LiveId" clId="{2CD93FD7-79EA-456D-AC21-665AC68AAA70}" dt="2021-04-24T23:17:19.440" v="2940" actId="732"/>
          <ac:picMkLst>
            <pc:docMk/>
            <pc:sldMk cId="3926104063" sldId="277"/>
            <ac:picMk id="6" creationId="{CEA502D2-875A-4243-9871-4AF35B2E344A}"/>
          </ac:picMkLst>
        </pc:picChg>
      </pc:sldChg>
      <pc:sldChg chg="addSp delSp modSp new del mod">
        <pc:chgData name="Dmitriy Gunko" userId="2d46fd14817dd8d7" providerId="LiveId" clId="{2CD93FD7-79EA-456D-AC21-665AC68AAA70}" dt="2021-04-24T23:29:18.444" v="3490" actId="47"/>
        <pc:sldMkLst>
          <pc:docMk/>
          <pc:sldMk cId="4021782183" sldId="278"/>
        </pc:sldMkLst>
        <pc:spChg chg="del">
          <ac:chgData name="Dmitriy Gunko" userId="2d46fd14817dd8d7" providerId="LiveId" clId="{2CD93FD7-79EA-456D-AC21-665AC68AAA70}" dt="2021-04-24T22:25:20.927" v="2370" actId="478"/>
          <ac:spMkLst>
            <pc:docMk/>
            <pc:sldMk cId="4021782183" sldId="278"/>
            <ac:spMk id="3" creationId="{99855D7E-4354-48C8-899A-C6691BBA1422}"/>
          </ac:spMkLst>
        </pc:spChg>
        <pc:spChg chg="del">
          <ac:chgData name="Dmitriy Gunko" userId="2d46fd14817dd8d7" providerId="LiveId" clId="{2CD93FD7-79EA-456D-AC21-665AC68AAA70}" dt="2021-04-24T22:25:21.898" v="2371" actId="478"/>
          <ac:spMkLst>
            <pc:docMk/>
            <pc:sldMk cId="4021782183" sldId="278"/>
            <ac:spMk id="4" creationId="{205389F4-75DD-40D3-B8F3-A7FEA5A3C130}"/>
          </ac:spMkLst>
        </pc:spChg>
        <pc:picChg chg="add">
          <ac:chgData name="Dmitriy Gunko" userId="2d46fd14817dd8d7" providerId="LiveId" clId="{2CD93FD7-79EA-456D-AC21-665AC68AAA70}" dt="2021-04-24T22:25:22.819" v="2372" actId="22"/>
          <ac:picMkLst>
            <pc:docMk/>
            <pc:sldMk cId="4021782183" sldId="278"/>
            <ac:picMk id="6" creationId="{A8215855-00D6-4E97-8491-D9841604B696}"/>
          </ac:picMkLst>
        </pc:picChg>
        <pc:picChg chg="add mod">
          <ac:chgData name="Dmitriy Gunko" userId="2d46fd14817dd8d7" providerId="LiveId" clId="{2CD93FD7-79EA-456D-AC21-665AC68AAA70}" dt="2021-04-24T22:26:18.799" v="2374" actId="1076"/>
          <ac:picMkLst>
            <pc:docMk/>
            <pc:sldMk cId="4021782183" sldId="278"/>
            <ac:picMk id="8" creationId="{6D58E69D-796D-4C08-8409-0F7CCDF1DED7}"/>
          </ac:picMkLst>
        </pc:picChg>
      </pc:sldChg>
      <pc:sldChg chg="addSp delSp modSp new del mod">
        <pc:chgData name="Dmitriy Gunko" userId="2d46fd14817dd8d7" providerId="LiveId" clId="{2CD93FD7-79EA-456D-AC21-665AC68AAA70}" dt="2021-04-24T23:29:18.444" v="3490" actId="47"/>
        <pc:sldMkLst>
          <pc:docMk/>
          <pc:sldMk cId="771305882" sldId="279"/>
        </pc:sldMkLst>
        <pc:spChg chg="del">
          <ac:chgData name="Dmitriy Gunko" userId="2d46fd14817dd8d7" providerId="LiveId" clId="{2CD93FD7-79EA-456D-AC21-665AC68AAA70}" dt="2021-04-24T22:43:51.785" v="2376" actId="478"/>
          <ac:spMkLst>
            <pc:docMk/>
            <pc:sldMk cId="771305882" sldId="279"/>
            <ac:spMk id="3" creationId="{6C79CFF3-02CC-4AFD-8D19-CB1456645533}"/>
          </ac:spMkLst>
        </pc:spChg>
        <pc:spChg chg="del">
          <ac:chgData name="Dmitriy Gunko" userId="2d46fd14817dd8d7" providerId="LiveId" clId="{2CD93FD7-79EA-456D-AC21-665AC68AAA70}" dt="2021-04-24T22:43:53.282" v="2377" actId="478"/>
          <ac:spMkLst>
            <pc:docMk/>
            <pc:sldMk cId="771305882" sldId="279"/>
            <ac:spMk id="4" creationId="{4045FDD6-A9A9-411A-8EBC-2E519486769D}"/>
          </ac:spMkLst>
        </pc:spChg>
        <pc:picChg chg="add mod">
          <ac:chgData name="Dmitriy Gunko" userId="2d46fd14817dd8d7" providerId="LiveId" clId="{2CD93FD7-79EA-456D-AC21-665AC68AAA70}" dt="2021-04-24T22:43:55.410" v="2379" actId="1076"/>
          <ac:picMkLst>
            <pc:docMk/>
            <pc:sldMk cId="771305882" sldId="279"/>
            <ac:picMk id="6" creationId="{207539E0-D971-4EE8-A7F8-A4C10F0582AA}"/>
          </ac:picMkLst>
        </pc:picChg>
      </pc:sldChg>
      <pc:sldChg chg="addSp delSp modSp add del mod setBg addAnim delAnim setClrOvrMap">
        <pc:chgData name="Dmitriy Gunko" userId="2d46fd14817dd8d7" providerId="LiveId" clId="{2CD93FD7-79EA-456D-AC21-665AC68AAA70}" dt="2021-04-24T23:07:56.145" v="2729" actId="47"/>
        <pc:sldMkLst>
          <pc:docMk/>
          <pc:sldMk cId="2124298262" sldId="280"/>
        </pc:sldMkLst>
        <pc:spChg chg="del">
          <ac:chgData name="Dmitriy Gunko" userId="2d46fd14817dd8d7" providerId="LiveId" clId="{2CD93FD7-79EA-456D-AC21-665AC68AAA70}" dt="2021-04-24T23:02:21.565" v="2536" actId="21"/>
          <ac:spMkLst>
            <pc:docMk/>
            <pc:sldMk cId="2124298262" sldId="280"/>
            <ac:spMk id="2" creationId="{F64CEAEC-4CC0-4B52-AE02-FCF6E13920CB}"/>
          </ac:spMkLst>
        </pc:spChg>
        <pc:spChg chg="add del mod">
          <ac:chgData name="Dmitriy Gunko" userId="2d46fd14817dd8d7" providerId="LiveId" clId="{2CD93FD7-79EA-456D-AC21-665AC68AAA70}" dt="2021-04-24T23:02:27.425" v="2537"/>
          <ac:spMkLst>
            <pc:docMk/>
            <pc:sldMk cId="2124298262" sldId="280"/>
            <ac:spMk id="4" creationId="{C97A2ADD-5AD6-4D2A-8C4D-6870BFB5C72E}"/>
          </ac:spMkLst>
        </pc:spChg>
        <pc:spChg chg="add mod">
          <ac:chgData name="Dmitriy Gunko" userId="2d46fd14817dd8d7" providerId="LiveId" clId="{2CD93FD7-79EA-456D-AC21-665AC68AAA70}" dt="2021-04-24T23:03:57.836" v="2610" actId="26606"/>
          <ac:spMkLst>
            <pc:docMk/>
            <pc:sldMk cId="2124298262" sldId="280"/>
            <ac:spMk id="13" creationId="{62A17A57-0D0F-437A-A400-6095E56444D5}"/>
          </ac:spMkLst>
        </pc:spChg>
        <pc:spChg chg="del">
          <ac:chgData name="Dmitriy Gunko" userId="2d46fd14817dd8d7" providerId="LiveId" clId="{2CD93FD7-79EA-456D-AC21-665AC68AAA70}" dt="2021-04-24T23:02:04.898" v="2534" actId="478"/>
          <ac:spMkLst>
            <pc:docMk/>
            <pc:sldMk cId="2124298262" sldId="280"/>
            <ac:spMk id="15" creationId="{617C1D51-AB85-4DED-99EC-2FE4BB02AAFC}"/>
          </ac:spMkLst>
        </pc:spChg>
        <pc:spChg chg="del">
          <ac:chgData name="Dmitriy Gunko" userId="2d46fd14817dd8d7" providerId="LiveId" clId="{2CD93FD7-79EA-456D-AC21-665AC68AAA70}" dt="2021-04-24T23:01:59.351" v="2531" actId="478"/>
          <ac:spMkLst>
            <pc:docMk/>
            <pc:sldMk cId="2124298262" sldId="280"/>
            <ac:spMk id="16" creationId="{C4858FAC-BE04-4608-82BA-9BF02987E383}"/>
          </ac:spMkLst>
        </pc:spChg>
        <pc:spChg chg="del">
          <ac:chgData name="Dmitriy Gunko" userId="2d46fd14817dd8d7" providerId="LiveId" clId="{2CD93FD7-79EA-456D-AC21-665AC68AAA70}" dt="2021-04-24T23:02:30.073" v="2538" actId="26606"/>
          <ac:spMkLst>
            <pc:docMk/>
            <pc:sldMk cId="2124298262" sldId="280"/>
            <ac:spMk id="44" creationId="{73DE2CFE-42F2-48F0-8706-5264E012B10C}"/>
          </ac:spMkLst>
        </pc:spChg>
        <pc:spChg chg="add del">
          <ac:chgData name="Dmitriy Gunko" userId="2d46fd14817dd8d7" providerId="LiveId" clId="{2CD93FD7-79EA-456D-AC21-665AC68AAA70}" dt="2021-04-24T23:03:57.836" v="2610" actId="26606"/>
          <ac:spMkLst>
            <pc:docMk/>
            <pc:sldMk cId="2124298262" sldId="280"/>
            <ac:spMk id="49" creationId="{4351DFE5-F63D-4BE0-BDA9-E3EB88F01AA5}"/>
          </ac:spMkLst>
        </pc:spChg>
        <pc:spChg chg="add del">
          <ac:chgData name="Dmitriy Gunko" userId="2d46fd14817dd8d7" providerId="LiveId" clId="{2CD93FD7-79EA-456D-AC21-665AC68AAA70}" dt="2021-04-24T23:03:57.827" v="2609" actId="26606"/>
          <ac:spMkLst>
            <pc:docMk/>
            <pc:sldMk cId="2124298262" sldId="280"/>
            <ac:spMk id="61" creationId="{A8CCCB6D-5162-4AAE-A5E3-3AC55410DBCE}"/>
          </ac:spMkLst>
        </pc:spChg>
        <pc:spChg chg="add del">
          <ac:chgData name="Dmitriy Gunko" userId="2d46fd14817dd8d7" providerId="LiveId" clId="{2CD93FD7-79EA-456D-AC21-665AC68AAA70}" dt="2021-04-24T23:03:57.827" v="2609" actId="26606"/>
          <ac:spMkLst>
            <pc:docMk/>
            <pc:sldMk cId="2124298262" sldId="280"/>
            <ac:spMk id="62" creationId="{0BCD8C04-CC7B-40EF-82EB-E9821F79BB86}"/>
          </ac:spMkLst>
        </pc:spChg>
        <pc:spChg chg="add">
          <ac:chgData name="Dmitriy Gunko" userId="2d46fd14817dd8d7" providerId="LiveId" clId="{2CD93FD7-79EA-456D-AC21-665AC68AAA70}" dt="2021-04-24T23:03:57.836" v="2610" actId="26606"/>
          <ac:spMkLst>
            <pc:docMk/>
            <pc:sldMk cId="2124298262" sldId="280"/>
            <ac:spMk id="64" creationId="{4351DFE5-F63D-4BE0-BDA9-E3EB88F01AA5}"/>
          </ac:spMkLst>
        </pc:spChg>
        <pc:picChg chg="add mod ord">
          <ac:chgData name="Dmitriy Gunko" userId="2d46fd14817dd8d7" providerId="LiveId" clId="{2CD93FD7-79EA-456D-AC21-665AC68AAA70}" dt="2021-04-24T23:03:57.836" v="2610" actId="26606"/>
          <ac:picMkLst>
            <pc:docMk/>
            <pc:sldMk cId="2124298262" sldId="280"/>
            <ac:picMk id="8" creationId="{D630EF4E-3517-4A85-AFEC-073566F245FE}"/>
          </ac:picMkLst>
        </pc:picChg>
        <pc:picChg chg="add mod ord">
          <ac:chgData name="Dmitriy Gunko" userId="2d46fd14817dd8d7" providerId="LiveId" clId="{2CD93FD7-79EA-456D-AC21-665AC68AAA70}" dt="2021-04-24T23:03:57.836" v="2610" actId="26606"/>
          <ac:picMkLst>
            <pc:docMk/>
            <pc:sldMk cId="2124298262" sldId="280"/>
            <ac:picMk id="9" creationId="{8BB2B8E0-71FE-4791-9166-F6E6F98388C1}"/>
          </ac:picMkLst>
        </pc:picChg>
        <pc:picChg chg="del">
          <ac:chgData name="Dmitriy Gunko" userId="2d46fd14817dd8d7" providerId="LiveId" clId="{2CD93FD7-79EA-456D-AC21-665AC68AAA70}" dt="2021-04-24T23:01:48.070" v="2529" actId="478"/>
          <ac:picMkLst>
            <pc:docMk/>
            <pc:sldMk cId="2124298262" sldId="280"/>
            <ac:picMk id="12" creationId="{00D0AD17-58C1-4586-86F7-E4DF8BF21AE8}"/>
          </ac:picMkLst>
        </pc:picChg>
        <pc:picChg chg="del">
          <ac:chgData name="Dmitriy Gunko" userId="2d46fd14817dd8d7" providerId="LiveId" clId="{2CD93FD7-79EA-456D-AC21-665AC68AAA70}" dt="2021-04-24T23:01:40.842" v="2526" actId="478"/>
          <ac:picMkLst>
            <pc:docMk/>
            <pc:sldMk cId="2124298262" sldId="280"/>
            <ac:picMk id="14" creationId="{5EFD4779-075F-4750-A579-BC747CD528A4}"/>
          </ac:picMkLst>
        </pc:picChg>
        <pc:picChg chg="add del">
          <ac:chgData name="Dmitriy Gunko" userId="2d46fd14817dd8d7" providerId="LiveId" clId="{2CD93FD7-79EA-456D-AC21-665AC68AAA70}" dt="2021-04-24T23:03:57.836" v="2610" actId="26606"/>
          <ac:picMkLst>
            <pc:docMk/>
            <pc:sldMk cId="2124298262" sldId="280"/>
            <ac:picMk id="51" creationId="{02DD2BC0-6F29-4B4F-8D61-2DCF6D2E8E73}"/>
          </ac:picMkLst>
        </pc:picChg>
        <pc:picChg chg="add">
          <ac:chgData name="Dmitriy Gunko" userId="2d46fd14817dd8d7" providerId="LiveId" clId="{2CD93FD7-79EA-456D-AC21-665AC68AAA70}" dt="2021-04-24T23:03:57.836" v="2610" actId="26606"/>
          <ac:picMkLst>
            <pc:docMk/>
            <pc:sldMk cId="2124298262" sldId="280"/>
            <ac:picMk id="65" creationId="{02DD2BC0-6F29-4B4F-8D61-2DCF6D2E8E73}"/>
          </ac:picMkLst>
        </pc:picChg>
        <pc:cxnChg chg="add del">
          <ac:chgData name="Dmitriy Gunko" userId="2d46fd14817dd8d7" providerId="LiveId" clId="{2CD93FD7-79EA-456D-AC21-665AC68AAA70}" dt="2021-04-24T23:03:52.887" v="2602" actId="26606"/>
          <ac:cxnSpMkLst>
            <pc:docMk/>
            <pc:sldMk cId="2124298262" sldId="280"/>
            <ac:cxnSpMk id="56" creationId="{B6375111-306C-49EA-9DD1-79A2ED78FA30}"/>
          </ac:cxnSpMkLst>
        </pc:cxnChg>
        <pc:cxnChg chg="add del">
          <ac:chgData name="Dmitriy Gunko" userId="2d46fd14817dd8d7" providerId="LiveId" clId="{2CD93FD7-79EA-456D-AC21-665AC68AAA70}" dt="2021-04-24T23:03:55.060" v="2607" actId="26606"/>
          <ac:cxnSpMkLst>
            <pc:docMk/>
            <pc:sldMk cId="2124298262" sldId="280"/>
            <ac:cxnSpMk id="58" creationId="{C800968E-0A99-46C4-A9B2-6A63AC66F4B0}"/>
          </ac:cxnSpMkLst>
        </pc:cxnChg>
        <pc:cxnChg chg="add del">
          <ac:chgData name="Dmitriy Gunko" userId="2d46fd14817dd8d7" providerId="LiveId" clId="{2CD93FD7-79EA-456D-AC21-665AC68AAA70}" dt="2021-04-24T23:03:55.060" v="2607" actId="26606"/>
          <ac:cxnSpMkLst>
            <pc:docMk/>
            <pc:sldMk cId="2124298262" sldId="280"/>
            <ac:cxnSpMk id="59" creationId="{EBAD6A72-88E8-42F7-88B9-CAF744536BE4}"/>
          </ac:cxnSpMkLst>
        </pc:cxnChg>
      </pc:sldChg>
      <pc:sldChg chg="addSp delSp modSp add del mod">
        <pc:chgData name="Dmitriy Gunko" userId="2d46fd14817dd8d7" providerId="LiveId" clId="{2CD93FD7-79EA-456D-AC21-665AC68AAA70}" dt="2021-04-24T23:07:54.830" v="2728" actId="47"/>
        <pc:sldMkLst>
          <pc:docMk/>
          <pc:sldMk cId="3588357516" sldId="281"/>
        </pc:sldMkLst>
        <pc:spChg chg="mod">
          <ac:chgData name="Dmitriy Gunko" userId="2d46fd14817dd8d7" providerId="LiveId" clId="{2CD93FD7-79EA-456D-AC21-665AC68AAA70}" dt="2021-04-24T23:04:42.864" v="2623" actId="14100"/>
          <ac:spMkLst>
            <pc:docMk/>
            <pc:sldMk cId="3588357516" sldId="281"/>
            <ac:spMk id="2" creationId="{F64CEAEC-4CC0-4B52-AE02-FCF6E13920CB}"/>
          </ac:spMkLst>
        </pc:spChg>
        <pc:spChg chg="mod">
          <ac:chgData name="Dmitriy Gunko" userId="2d46fd14817dd8d7" providerId="LiveId" clId="{2CD93FD7-79EA-456D-AC21-665AC68AAA70}" dt="2021-04-24T23:04:35.411" v="2619" actId="26606"/>
          <ac:spMkLst>
            <pc:docMk/>
            <pc:sldMk cId="3588357516" sldId="281"/>
            <ac:spMk id="15" creationId="{617C1D51-AB85-4DED-99EC-2FE4BB02AAFC}"/>
          </ac:spMkLst>
        </pc:spChg>
        <pc:spChg chg="mod">
          <ac:chgData name="Dmitriy Gunko" userId="2d46fd14817dd8d7" providerId="LiveId" clId="{2CD93FD7-79EA-456D-AC21-665AC68AAA70}" dt="2021-04-24T23:04:35.411" v="2619" actId="26606"/>
          <ac:spMkLst>
            <pc:docMk/>
            <pc:sldMk cId="3588357516" sldId="281"/>
            <ac:spMk id="16" creationId="{C4858FAC-BE04-4608-82BA-9BF02987E383}"/>
          </ac:spMkLst>
        </pc:spChg>
        <pc:spChg chg="del">
          <ac:chgData name="Dmitriy Gunko" userId="2d46fd14817dd8d7" providerId="LiveId" clId="{2CD93FD7-79EA-456D-AC21-665AC68AAA70}" dt="2021-04-24T23:04:35.411" v="2619" actId="26606"/>
          <ac:spMkLst>
            <pc:docMk/>
            <pc:sldMk cId="3588357516" sldId="281"/>
            <ac:spMk id="44" creationId="{73DE2CFE-42F2-48F0-8706-5264E012B10C}"/>
          </ac:spMkLst>
        </pc:spChg>
        <pc:spChg chg="add">
          <ac:chgData name="Dmitriy Gunko" userId="2d46fd14817dd8d7" providerId="LiveId" clId="{2CD93FD7-79EA-456D-AC21-665AC68AAA70}" dt="2021-04-24T23:04:35.411" v="2619" actId="26606"/>
          <ac:spMkLst>
            <pc:docMk/>
            <pc:sldMk cId="3588357516" sldId="281"/>
            <ac:spMk id="49" creationId="{73DE2CFE-42F2-48F0-8706-5264E012B10C}"/>
          </ac:spMkLst>
        </pc:spChg>
        <pc:picChg chg="add mod ord">
          <ac:chgData name="Dmitriy Gunko" userId="2d46fd14817dd8d7" providerId="LiveId" clId="{2CD93FD7-79EA-456D-AC21-665AC68AAA70}" dt="2021-04-24T23:04:43.528" v="2624" actId="1076"/>
          <ac:picMkLst>
            <pc:docMk/>
            <pc:sldMk cId="3588357516" sldId="281"/>
            <ac:picMk id="8" creationId="{A0596BD8-B1ED-4DBB-8DEE-FA846E26D222}"/>
          </ac:picMkLst>
        </pc:picChg>
        <pc:picChg chg="add del mod">
          <ac:chgData name="Dmitriy Gunko" userId="2d46fd14817dd8d7" providerId="LiveId" clId="{2CD93FD7-79EA-456D-AC21-665AC68AAA70}" dt="2021-04-24T23:04:28.084" v="2617"/>
          <ac:picMkLst>
            <pc:docMk/>
            <pc:sldMk cId="3588357516" sldId="281"/>
            <ac:picMk id="9" creationId="{3E313FF1-38DB-40D2-A155-B6E802B00FDC}"/>
          </ac:picMkLst>
        </pc:picChg>
        <pc:picChg chg="del">
          <ac:chgData name="Dmitriy Gunko" userId="2d46fd14817dd8d7" providerId="LiveId" clId="{2CD93FD7-79EA-456D-AC21-665AC68AAA70}" dt="2021-04-24T23:04:15.645" v="2612" actId="478"/>
          <ac:picMkLst>
            <pc:docMk/>
            <pc:sldMk cId="3588357516" sldId="281"/>
            <ac:picMk id="12" creationId="{00D0AD17-58C1-4586-86F7-E4DF8BF21AE8}"/>
          </ac:picMkLst>
        </pc:picChg>
        <pc:picChg chg="add del mod">
          <ac:chgData name="Dmitriy Gunko" userId="2d46fd14817dd8d7" providerId="LiveId" clId="{2CD93FD7-79EA-456D-AC21-665AC68AAA70}" dt="2021-04-24T23:04:35.411" v="2619" actId="26606"/>
          <ac:picMkLst>
            <pc:docMk/>
            <pc:sldMk cId="3588357516" sldId="281"/>
            <ac:picMk id="14" creationId="{5EFD4779-075F-4750-A579-BC747CD528A4}"/>
          </ac:picMkLst>
        </pc:picChg>
      </pc:sldChg>
      <pc:sldChg chg="addSp delSp modSp add mod">
        <pc:chgData name="Dmitriy Gunko" userId="2d46fd14817dd8d7" providerId="LiveId" clId="{2CD93FD7-79EA-456D-AC21-665AC68AAA70}" dt="2021-04-24T23:24:01.969" v="3331" actId="255"/>
        <pc:sldMkLst>
          <pc:docMk/>
          <pc:sldMk cId="1929174422" sldId="282"/>
        </pc:sldMkLst>
        <pc:spChg chg="mod">
          <ac:chgData name="Dmitriy Gunko" userId="2d46fd14817dd8d7" providerId="LiveId" clId="{2CD93FD7-79EA-456D-AC21-665AC68AAA70}" dt="2021-04-24T23:24:01.969" v="3331" actId="255"/>
          <ac:spMkLst>
            <pc:docMk/>
            <pc:sldMk cId="1929174422" sldId="282"/>
            <ac:spMk id="2" creationId="{F64CEAEC-4CC0-4B52-AE02-FCF6E13920CB}"/>
          </ac:spMkLst>
        </pc:spChg>
        <pc:spChg chg="add mod">
          <ac:chgData name="Dmitriy Gunko" userId="2d46fd14817dd8d7" providerId="LiveId" clId="{2CD93FD7-79EA-456D-AC21-665AC68AAA70}" dt="2021-04-24T23:08:24.817" v="2733" actId="1076"/>
          <ac:spMkLst>
            <pc:docMk/>
            <pc:sldMk cId="1929174422" sldId="282"/>
            <ac:spMk id="9" creationId="{A14E8F2E-40D7-4D8D-967E-59F4505CA20A}"/>
          </ac:spMkLst>
        </pc:spChg>
        <pc:spChg chg="add mod">
          <ac:chgData name="Dmitriy Gunko" userId="2d46fd14817dd8d7" providerId="LiveId" clId="{2CD93FD7-79EA-456D-AC21-665AC68AAA70}" dt="2021-04-24T23:08:32.905" v="2736" actId="14100"/>
          <ac:spMkLst>
            <pc:docMk/>
            <pc:sldMk cId="1929174422" sldId="282"/>
            <ac:spMk id="11" creationId="{88C9D191-B8BE-4F45-ADA6-5A91820DC61B}"/>
          </ac:spMkLst>
        </pc:spChg>
        <pc:spChg chg="del">
          <ac:chgData name="Dmitriy Gunko" userId="2d46fd14817dd8d7" providerId="LiveId" clId="{2CD93FD7-79EA-456D-AC21-665AC68AAA70}" dt="2021-04-24T23:07:08.206" v="2710" actId="21"/>
          <ac:spMkLst>
            <pc:docMk/>
            <pc:sldMk cId="1929174422" sldId="282"/>
            <ac:spMk id="15" creationId="{617C1D51-AB85-4DED-99EC-2FE4BB02AAFC}"/>
          </ac:spMkLst>
        </pc:spChg>
        <pc:spChg chg="del mod">
          <ac:chgData name="Dmitriy Gunko" userId="2d46fd14817dd8d7" providerId="LiveId" clId="{2CD93FD7-79EA-456D-AC21-665AC68AAA70}" dt="2021-04-24T23:06:14.356" v="2695" actId="21"/>
          <ac:spMkLst>
            <pc:docMk/>
            <pc:sldMk cId="1929174422" sldId="282"/>
            <ac:spMk id="16" creationId="{C4858FAC-BE04-4608-82BA-9BF02987E383}"/>
          </ac:spMkLst>
        </pc:spChg>
        <pc:picChg chg="add mod">
          <ac:chgData name="Dmitriy Gunko" userId="2d46fd14817dd8d7" providerId="LiveId" clId="{2CD93FD7-79EA-456D-AC21-665AC68AAA70}" dt="2021-04-24T23:07:34.713" v="2726" actId="1076"/>
          <ac:picMkLst>
            <pc:docMk/>
            <pc:sldMk cId="1929174422" sldId="282"/>
            <ac:picMk id="8" creationId="{08933C6F-6C17-4CB2-9274-DEA54ABF7AF9}"/>
          </ac:picMkLst>
        </pc:picChg>
        <pc:picChg chg="add mod">
          <ac:chgData name="Dmitriy Gunko" userId="2d46fd14817dd8d7" providerId="LiveId" clId="{2CD93FD7-79EA-456D-AC21-665AC68AAA70}" dt="2021-04-24T23:07:38.659" v="2727" actId="1076"/>
          <ac:picMkLst>
            <pc:docMk/>
            <pc:sldMk cId="1929174422" sldId="282"/>
            <ac:picMk id="10" creationId="{801BCEF3-C763-4505-A20C-6D85AD069F4D}"/>
          </ac:picMkLst>
        </pc:picChg>
        <pc:picChg chg="del">
          <ac:chgData name="Dmitriy Gunko" userId="2d46fd14817dd8d7" providerId="LiveId" clId="{2CD93FD7-79EA-456D-AC21-665AC68AAA70}" dt="2021-04-24T23:05:43.840" v="2642" actId="478"/>
          <ac:picMkLst>
            <pc:docMk/>
            <pc:sldMk cId="1929174422" sldId="282"/>
            <ac:picMk id="12" creationId="{00D0AD17-58C1-4586-86F7-E4DF8BF21AE8}"/>
          </ac:picMkLst>
        </pc:picChg>
        <pc:picChg chg="del">
          <ac:chgData name="Dmitriy Gunko" userId="2d46fd14817dd8d7" providerId="LiveId" clId="{2CD93FD7-79EA-456D-AC21-665AC68AAA70}" dt="2021-04-24T23:06:31.706" v="2700" actId="478"/>
          <ac:picMkLst>
            <pc:docMk/>
            <pc:sldMk cId="1929174422" sldId="282"/>
            <ac:picMk id="14" creationId="{5EFD4779-075F-4750-A579-BC747CD528A4}"/>
          </ac:picMkLst>
        </pc:picChg>
      </pc:sldChg>
      <pc:sldChg chg="addSp delSp modSp add mod">
        <pc:chgData name="Dmitriy Gunko" userId="2d46fd14817dd8d7" providerId="LiveId" clId="{2CD93FD7-79EA-456D-AC21-665AC68AAA70}" dt="2021-04-24T23:26:36.552" v="3418" actId="14100"/>
        <pc:sldMkLst>
          <pc:docMk/>
          <pc:sldMk cId="3441154306" sldId="283"/>
        </pc:sldMkLst>
        <pc:spChg chg="mod">
          <ac:chgData name="Dmitriy Gunko" userId="2d46fd14817dd8d7" providerId="LiveId" clId="{2CD93FD7-79EA-456D-AC21-665AC68AAA70}" dt="2021-04-24T23:24:41.662" v="3359" actId="20577"/>
          <ac:spMkLst>
            <pc:docMk/>
            <pc:sldMk cId="3441154306" sldId="283"/>
            <ac:spMk id="2" creationId="{F64CEAEC-4CC0-4B52-AE02-FCF6E13920CB}"/>
          </ac:spMkLst>
        </pc:spChg>
        <pc:spChg chg="del">
          <ac:chgData name="Dmitriy Gunko" userId="2d46fd14817dd8d7" providerId="LiveId" clId="{2CD93FD7-79EA-456D-AC21-665AC68AAA70}" dt="2021-04-24T23:11:31.606" v="2858" actId="478"/>
          <ac:spMkLst>
            <pc:docMk/>
            <pc:sldMk cId="3441154306" sldId="283"/>
            <ac:spMk id="9" creationId="{A14E8F2E-40D7-4D8D-967E-59F4505CA20A}"/>
          </ac:spMkLst>
        </pc:spChg>
        <pc:spChg chg="del">
          <ac:chgData name="Dmitriy Gunko" userId="2d46fd14817dd8d7" providerId="LiveId" clId="{2CD93FD7-79EA-456D-AC21-665AC68AAA70}" dt="2021-04-24T23:11:30.784" v="2857" actId="478"/>
          <ac:spMkLst>
            <pc:docMk/>
            <pc:sldMk cId="3441154306" sldId="283"/>
            <ac:spMk id="11" creationId="{88C9D191-B8BE-4F45-ADA6-5A91820DC61B}"/>
          </ac:spMkLst>
        </pc:spChg>
        <pc:picChg chg="del">
          <ac:chgData name="Dmitriy Gunko" userId="2d46fd14817dd8d7" providerId="LiveId" clId="{2CD93FD7-79EA-456D-AC21-665AC68AAA70}" dt="2021-04-24T23:11:19.190" v="2852" actId="478"/>
          <ac:picMkLst>
            <pc:docMk/>
            <pc:sldMk cId="3441154306" sldId="283"/>
            <ac:picMk id="8" creationId="{08933C6F-6C17-4CB2-9274-DEA54ABF7AF9}"/>
          </ac:picMkLst>
        </pc:picChg>
        <pc:picChg chg="del">
          <ac:chgData name="Dmitriy Gunko" userId="2d46fd14817dd8d7" providerId="LiveId" clId="{2CD93FD7-79EA-456D-AC21-665AC68AAA70}" dt="2021-04-24T23:11:18.787" v="2851" actId="478"/>
          <ac:picMkLst>
            <pc:docMk/>
            <pc:sldMk cId="3441154306" sldId="283"/>
            <ac:picMk id="10" creationId="{801BCEF3-C763-4505-A20C-6D85AD069F4D}"/>
          </ac:picMkLst>
        </pc:picChg>
        <pc:picChg chg="add mod">
          <ac:chgData name="Dmitriy Gunko" userId="2d46fd14817dd8d7" providerId="LiveId" clId="{2CD93FD7-79EA-456D-AC21-665AC68AAA70}" dt="2021-04-24T23:26:36.552" v="3418" actId="14100"/>
          <ac:picMkLst>
            <pc:docMk/>
            <pc:sldMk cId="3441154306" sldId="283"/>
            <ac:picMk id="12" creationId="{0F823AD7-FA2F-4296-8AA0-19BF355314C6}"/>
          </ac:picMkLst>
        </pc:picChg>
        <pc:picChg chg="add mod">
          <ac:chgData name="Dmitriy Gunko" userId="2d46fd14817dd8d7" providerId="LiveId" clId="{2CD93FD7-79EA-456D-AC21-665AC68AAA70}" dt="2021-04-24T23:11:34.190" v="2859" actId="1076"/>
          <ac:picMkLst>
            <pc:docMk/>
            <pc:sldMk cId="3441154306" sldId="283"/>
            <ac:picMk id="13" creationId="{61329080-307F-4764-BCA8-78ACF618F158}"/>
          </ac:picMkLst>
        </pc:picChg>
      </pc:sldChg>
      <pc:sldChg chg="addSp delSp modSp add mod">
        <pc:chgData name="Dmitriy Gunko" userId="2d46fd14817dd8d7" providerId="LiveId" clId="{2CD93FD7-79EA-456D-AC21-665AC68AAA70}" dt="2021-04-24T23:27:49.994" v="3429" actId="20577"/>
        <pc:sldMkLst>
          <pc:docMk/>
          <pc:sldMk cId="2759422785" sldId="284"/>
        </pc:sldMkLst>
        <pc:spChg chg="mod">
          <ac:chgData name="Dmitriy Gunko" userId="2d46fd14817dd8d7" providerId="LiveId" clId="{2CD93FD7-79EA-456D-AC21-665AC68AAA70}" dt="2021-04-24T23:27:49.994" v="3429" actId="20577"/>
          <ac:spMkLst>
            <pc:docMk/>
            <pc:sldMk cId="2759422785" sldId="284"/>
            <ac:spMk id="2" creationId="{F64CEAEC-4CC0-4B52-AE02-FCF6E13920CB}"/>
          </ac:spMkLst>
        </pc:spChg>
        <pc:picChg chg="add del mod">
          <ac:chgData name="Dmitriy Gunko" userId="2d46fd14817dd8d7" providerId="LiveId" clId="{2CD93FD7-79EA-456D-AC21-665AC68AAA70}" dt="2021-04-24T23:14:37.480" v="2918" actId="478"/>
          <ac:picMkLst>
            <pc:docMk/>
            <pc:sldMk cId="2759422785" sldId="284"/>
            <ac:picMk id="4" creationId="{6ECC9342-C095-428C-89A2-C4DB18C08F43}"/>
          </ac:picMkLst>
        </pc:picChg>
        <pc:picChg chg="add mod">
          <ac:chgData name="Dmitriy Gunko" userId="2d46fd14817dd8d7" providerId="LiveId" clId="{2CD93FD7-79EA-456D-AC21-665AC68AAA70}" dt="2021-04-24T23:16:03.764" v="2936" actId="1076"/>
          <ac:picMkLst>
            <pc:docMk/>
            <pc:sldMk cId="2759422785" sldId="284"/>
            <ac:picMk id="6" creationId="{75360D2E-657D-4593-86C7-61D1B5DCF51F}"/>
          </ac:picMkLst>
        </pc:picChg>
        <pc:picChg chg="add mod">
          <ac:chgData name="Dmitriy Gunko" userId="2d46fd14817dd8d7" providerId="LiveId" clId="{2CD93FD7-79EA-456D-AC21-665AC68AAA70}" dt="2021-04-24T23:15:46.037" v="2934" actId="1076"/>
          <ac:picMkLst>
            <pc:docMk/>
            <pc:sldMk cId="2759422785" sldId="284"/>
            <ac:picMk id="10" creationId="{60229AAC-AC30-4969-AA8F-A739BD5366F5}"/>
          </ac:picMkLst>
        </pc:picChg>
        <pc:picChg chg="del">
          <ac:chgData name="Dmitriy Gunko" userId="2d46fd14817dd8d7" providerId="LiveId" clId="{2CD93FD7-79EA-456D-AC21-665AC68AAA70}" dt="2021-04-24T23:14:16.395" v="2913" actId="478"/>
          <ac:picMkLst>
            <pc:docMk/>
            <pc:sldMk cId="2759422785" sldId="284"/>
            <ac:picMk id="12" creationId="{0F823AD7-FA2F-4296-8AA0-19BF355314C6}"/>
          </ac:picMkLst>
        </pc:picChg>
        <pc:picChg chg="del">
          <ac:chgData name="Dmitriy Gunko" userId="2d46fd14817dd8d7" providerId="LiveId" clId="{2CD93FD7-79EA-456D-AC21-665AC68AAA70}" dt="2021-04-24T23:14:17.997" v="2914" actId="478"/>
          <ac:picMkLst>
            <pc:docMk/>
            <pc:sldMk cId="2759422785" sldId="284"/>
            <ac:picMk id="13" creationId="{61329080-307F-4764-BCA8-78ACF618F158}"/>
          </ac:picMkLst>
        </pc:picChg>
      </pc:sldChg>
      <pc:sldChg chg="addSp delSp modSp add mod">
        <pc:chgData name="Dmitriy Gunko" userId="2d46fd14817dd8d7" providerId="LiveId" clId="{2CD93FD7-79EA-456D-AC21-665AC68AAA70}" dt="2021-04-24T23:29:00.207" v="3487"/>
        <pc:sldMkLst>
          <pc:docMk/>
          <pc:sldMk cId="2138761080" sldId="285"/>
        </pc:sldMkLst>
        <pc:spChg chg="mod">
          <ac:chgData name="Dmitriy Gunko" userId="2d46fd14817dd8d7" providerId="LiveId" clId="{2CD93FD7-79EA-456D-AC21-665AC68AAA70}" dt="2021-04-24T23:28:23.763" v="3480" actId="242"/>
          <ac:spMkLst>
            <pc:docMk/>
            <pc:sldMk cId="2138761080" sldId="285"/>
            <ac:spMk id="2" creationId="{F64CEAEC-4CC0-4B52-AE02-FCF6E13920CB}"/>
          </ac:spMkLst>
        </pc:spChg>
        <pc:picChg chg="del">
          <ac:chgData name="Dmitriy Gunko" userId="2d46fd14817dd8d7" providerId="LiveId" clId="{2CD93FD7-79EA-456D-AC21-665AC68AAA70}" dt="2021-04-24T23:28:31.971" v="3481" actId="478"/>
          <ac:picMkLst>
            <pc:docMk/>
            <pc:sldMk cId="2138761080" sldId="285"/>
            <ac:picMk id="6" creationId="{75360D2E-657D-4593-86C7-61D1B5DCF51F}"/>
          </ac:picMkLst>
        </pc:picChg>
        <pc:picChg chg="add mod">
          <ac:chgData name="Dmitriy Gunko" userId="2d46fd14817dd8d7" providerId="LiveId" clId="{2CD93FD7-79EA-456D-AC21-665AC68AAA70}" dt="2021-04-24T23:29:00.207" v="3487"/>
          <ac:picMkLst>
            <pc:docMk/>
            <pc:sldMk cId="2138761080" sldId="285"/>
            <ac:picMk id="7" creationId="{886F9FD8-D0C8-4AA6-894A-3C6692173BC3}"/>
          </ac:picMkLst>
        </pc:picChg>
        <pc:picChg chg="del">
          <ac:chgData name="Dmitriy Gunko" userId="2d46fd14817dd8d7" providerId="LiveId" clId="{2CD93FD7-79EA-456D-AC21-665AC68AAA70}" dt="2021-04-24T23:28:32.370" v="3482" actId="478"/>
          <ac:picMkLst>
            <pc:docMk/>
            <pc:sldMk cId="2138761080" sldId="285"/>
            <ac:picMk id="10" creationId="{60229AAC-AC30-4969-AA8F-A739BD5366F5}"/>
          </ac:picMkLst>
        </pc:picChg>
      </pc:sldChg>
      <pc:sldChg chg="addSp delSp modSp add del mod">
        <pc:chgData name="Dmitriy Gunko" userId="2d46fd14817dd8d7" providerId="LiveId" clId="{2CD93FD7-79EA-456D-AC21-665AC68AAA70}" dt="2021-04-24T23:29:02.526" v="3488" actId="47"/>
        <pc:sldMkLst>
          <pc:docMk/>
          <pc:sldMk cId="1955613834" sldId="286"/>
        </pc:sldMkLst>
        <pc:picChg chg="del">
          <ac:chgData name="Dmitriy Gunko" userId="2d46fd14817dd8d7" providerId="LiveId" clId="{2CD93FD7-79EA-456D-AC21-665AC68AAA70}" dt="2021-04-24T23:28:39.154" v="3483" actId="478"/>
          <ac:picMkLst>
            <pc:docMk/>
            <pc:sldMk cId="1955613834" sldId="286"/>
            <ac:picMk id="6" creationId="{75360D2E-657D-4593-86C7-61D1B5DCF51F}"/>
          </ac:picMkLst>
        </pc:picChg>
        <pc:picChg chg="add mod">
          <ac:chgData name="Dmitriy Gunko" userId="2d46fd14817dd8d7" providerId="LiveId" clId="{2CD93FD7-79EA-456D-AC21-665AC68AAA70}" dt="2021-04-24T23:28:42.834" v="3486" actId="1076"/>
          <ac:picMkLst>
            <pc:docMk/>
            <pc:sldMk cId="1955613834" sldId="286"/>
            <ac:picMk id="7" creationId="{79FAA7C7-EFB7-47C1-B526-6317621B9E0E}"/>
          </ac:picMkLst>
        </pc:picChg>
        <pc:picChg chg="del">
          <ac:chgData name="Dmitriy Gunko" userId="2d46fd14817dd8d7" providerId="LiveId" clId="{2CD93FD7-79EA-456D-AC21-665AC68AAA70}" dt="2021-04-24T23:28:39.600" v="3484" actId="478"/>
          <ac:picMkLst>
            <pc:docMk/>
            <pc:sldMk cId="1955613834" sldId="286"/>
            <ac:picMk id="10" creationId="{60229AAC-AC30-4969-AA8F-A739BD5366F5}"/>
          </ac:picMkLst>
        </pc:picChg>
      </pc:sldChg>
      <pc:sldChg chg="addSp delSp modSp new mod setBg">
        <pc:chgData name="Dmitriy Gunko" userId="2d46fd14817dd8d7" providerId="LiveId" clId="{2CD93FD7-79EA-456D-AC21-665AC68AAA70}" dt="2021-04-24T23:34:22.917" v="3540" actId="26606"/>
        <pc:sldMkLst>
          <pc:docMk/>
          <pc:sldMk cId="3403109331" sldId="286"/>
        </pc:sldMkLst>
        <pc:spChg chg="del">
          <ac:chgData name="Dmitriy Gunko" userId="2d46fd14817dd8d7" providerId="LiveId" clId="{2CD93FD7-79EA-456D-AC21-665AC68AAA70}" dt="2021-04-24T23:30:07.625" v="3494" actId="478"/>
          <ac:spMkLst>
            <pc:docMk/>
            <pc:sldMk cId="3403109331" sldId="286"/>
            <ac:spMk id="2" creationId="{E06925E2-5A96-44E2-940B-DF36FC238A4C}"/>
          </ac:spMkLst>
        </pc:spChg>
        <pc:spChg chg="del">
          <ac:chgData name="Dmitriy Gunko" userId="2d46fd14817dd8d7" providerId="LiveId" clId="{2CD93FD7-79EA-456D-AC21-665AC68AAA70}" dt="2021-04-24T23:30:03.757" v="3492" actId="478"/>
          <ac:spMkLst>
            <pc:docMk/>
            <pc:sldMk cId="3403109331" sldId="286"/>
            <ac:spMk id="3" creationId="{EBEB22F3-BF5C-4E5B-AEC9-EA01BD25C346}"/>
          </ac:spMkLst>
        </pc:spChg>
        <pc:spChg chg="del">
          <ac:chgData name="Dmitriy Gunko" userId="2d46fd14817dd8d7" providerId="LiveId" clId="{2CD93FD7-79EA-456D-AC21-665AC68AAA70}" dt="2021-04-24T23:30:05.623" v="3493" actId="478"/>
          <ac:spMkLst>
            <pc:docMk/>
            <pc:sldMk cId="3403109331" sldId="286"/>
            <ac:spMk id="4" creationId="{E8BCE71F-9A28-4567-B969-16EF21EDDF97}"/>
          </ac:spMkLst>
        </pc:spChg>
        <pc:spChg chg="add del mod">
          <ac:chgData name="Dmitriy Gunko" userId="2d46fd14817dd8d7" providerId="LiveId" clId="{2CD93FD7-79EA-456D-AC21-665AC68AAA70}" dt="2021-04-24T23:34:08.507" v="3529" actId="478"/>
          <ac:spMkLst>
            <pc:docMk/>
            <pc:sldMk cId="3403109331" sldId="286"/>
            <ac:spMk id="7" creationId="{D095FC76-DED1-4662-9AA7-8A16379200E1}"/>
          </ac:spMkLst>
        </pc:spChg>
        <pc:spChg chg="add del">
          <ac:chgData name="Dmitriy Gunko" userId="2d46fd14817dd8d7" providerId="LiveId" clId="{2CD93FD7-79EA-456D-AC21-665AC68AAA70}" dt="2021-04-24T23:34:19.034" v="3535" actId="26606"/>
          <ac:spMkLst>
            <pc:docMk/>
            <pc:sldMk cId="3403109331" sldId="286"/>
            <ac:spMk id="14" creationId="{42A4FC2C-047E-45A5-965D-8E1E3BF09BC6}"/>
          </ac:spMkLst>
        </pc:spChg>
        <pc:spChg chg="add del">
          <ac:chgData name="Dmitriy Gunko" userId="2d46fd14817dd8d7" providerId="LiveId" clId="{2CD93FD7-79EA-456D-AC21-665AC68AAA70}" dt="2021-04-24T23:34:20.546" v="3537" actId="26606"/>
          <ac:spMkLst>
            <pc:docMk/>
            <pc:sldMk cId="3403109331" sldId="286"/>
            <ac:spMk id="16" creationId="{DB103EB1-B135-4526-B883-33228FC27FF1}"/>
          </ac:spMkLst>
        </pc:spChg>
        <pc:spChg chg="add del">
          <ac:chgData name="Dmitriy Gunko" userId="2d46fd14817dd8d7" providerId="LiveId" clId="{2CD93FD7-79EA-456D-AC21-665AC68AAA70}" dt="2021-04-24T23:34:20.546" v="3537" actId="26606"/>
          <ac:spMkLst>
            <pc:docMk/>
            <pc:sldMk cId="3403109331" sldId="286"/>
            <ac:spMk id="17" creationId="{A2509F26-B5DC-4BA7-B476-4CB044237A2E}"/>
          </ac:spMkLst>
        </pc:spChg>
        <pc:spChg chg="add del">
          <ac:chgData name="Dmitriy Gunko" userId="2d46fd14817dd8d7" providerId="LiveId" clId="{2CD93FD7-79EA-456D-AC21-665AC68AAA70}" dt="2021-04-24T23:34:22.915" v="3539" actId="26606"/>
          <ac:spMkLst>
            <pc:docMk/>
            <pc:sldMk cId="3403109331" sldId="286"/>
            <ac:spMk id="18" creationId="{2633B3B5-CC90-43F0-8714-D31D1F3F0209}"/>
          </ac:spMkLst>
        </pc:spChg>
        <pc:spChg chg="add del">
          <ac:chgData name="Dmitriy Gunko" userId="2d46fd14817dd8d7" providerId="LiveId" clId="{2CD93FD7-79EA-456D-AC21-665AC68AAA70}" dt="2021-04-24T23:34:22.915" v="3539" actId="26606"/>
          <ac:spMkLst>
            <pc:docMk/>
            <pc:sldMk cId="3403109331" sldId="286"/>
            <ac:spMk id="19" creationId="{AB8C311F-7253-4AED-9701-7FC0708C41C7}"/>
          </ac:spMkLst>
        </pc:spChg>
        <pc:spChg chg="add del">
          <ac:chgData name="Dmitriy Gunko" userId="2d46fd14817dd8d7" providerId="LiveId" clId="{2CD93FD7-79EA-456D-AC21-665AC68AAA70}" dt="2021-04-24T23:34:22.915" v="3539" actId="26606"/>
          <ac:spMkLst>
            <pc:docMk/>
            <pc:sldMk cId="3403109331" sldId="286"/>
            <ac:spMk id="20" creationId="{A8D57A06-A426-446D-B02C-A2DC6B62E45E}"/>
          </ac:spMkLst>
        </pc:spChg>
        <pc:spChg chg="add del">
          <ac:chgData name="Dmitriy Gunko" userId="2d46fd14817dd8d7" providerId="LiveId" clId="{2CD93FD7-79EA-456D-AC21-665AC68AAA70}" dt="2021-04-24T23:34:22.915" v="3539" actId="26606"/>
          <ac:spMkLst>
            <pc:docMk/>
            <pc:sldMk cId="3403109331" sldId="286"/>
            <ac:spMk id="21" creationId="{E2384209-CB15-4CDF-9D31-C44FD9A3F20D}"/>
          </ac:spMkLst>
        </pc:spChg>
        <pc:spChg chg="add">
          <ac:chgData name="Dmitriy Gunko" userId="2d46fd14817dd8d7" providerId="LiveId" clId="{2CD93FD7-79EA-456D-AC21-665AC68AAA70}" dt="2021-04-24T23:34:22.917" v="3540" actId="26606"/>
          <ac:spMkLst>
            <pc:docMk/>
            <pc:sldMk cId="3403109331" sldId="286"/>
            <ac:spMk id="23" creationId="{B670DBD5-770C-4383-9F54-5B86E86BD5BB}"/>
          </ac:spMkLst>
        </pc:spChg>
        <pc:picChg chg="add del mod">
          <ac:chgData name="Dmitriy Gunko" userId="2d46fd14817dd8d7" providerId="LiveId" clId="{2CD93FD7-79EA-456D-AC21-665AC68AAA70}" dt="2021-04-24T23:34:05.657" v="3528" actId="478"/>
          <ac:picMkLst>
            <pc:docMk/>
            <pc:sldMk cId="3403109331" sldId="286"/>
            <ac:picMk id="6" creationId="{5ACB317A-A071-48F2-AE59-BC3D2467B808}"/>
          </ac:picMkLst>
        </pc:picChg>
        <pc:picChg chg="add mod">
          <ac:chgData name="Dmitriy Gunko" userId="2d46fd14817dd8d7" providerId="LiveId" clId="{2CD93FD7-79EA-456D-AC21-665AC68AAA70}" dt="2021-04-24T23:34:22.917" v="3540" actId="26606"/>
          <ac:picMkLst>
            <pc:docMk/>
            <pc:sldMk cId="3403109331" sldId="286"/>
            <ac:picMk id="9" creationId="{2894EED9-B13D-4853-BDC5-2E5B6830ED4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F3F4E-095A-48B4-A175-9CB0D0C588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00C880-6FE8-4E6F-934C-0354AB1B3FA0}">
      <dgm:prSet/>
      <dgm:spPr/>
      <dgm:t>
        <a:bodyPr/>
        <a:lstStyle/>
        <a:p>
          <a:r>
            <a:rPr lang="en-US" dirty="0"/>
            <a:t>Docker – </a:t>
          </a:r>
          <a:r>
            <a:rPr lang="ru-RU" dirty="0"/>
            <a:t>это открытая платформа для разработки, доставки и эксплуатации приложений</a:t>
          </a:r>
          <a:br>
            <a:rPr lang="ru-RU" dirty="0"/>
          </a:br>
          <a:br>
            <a:rPr lang="ru-RU" dirty="0"/>
          </a:br>
          <a:r>
            <a:rPr lang="ru-RU" dirty="0"/>
            <a:t>Зачем это использовать:</a:t>
          </a:r>
          <a:endParaRPr lang="en-US" dirty="0"/>
        </a:p>
      </dgm:t>
    </dgm:pt>
    <dgm:pt modelId="{9C000142-8CCF-4C11-AB4F-6ACE8E9CC122}" type="parTrans" cxnId="{BCA38A6A-2F1B-4611-8181-AF05DBDE82EE}">
      <dgm:prSet/>
      <dgm:spPr/>
      <dgm:t>
        <a:bodyPr/>
        <a:lstStyle/>
        <a:p>
          <a:endParaRPr lang="en-US"/>
        </a:p>
      </dgm:t>
    </dgm:pt>
    <dgm:pt modelId="{C9552A79-ED60-41BB-A4AE-B063272D0901}" type="sibTrans" cxnId="{BCA38A6A-2F1B-4611-8181-AF05DBDE82EE}">
      <dgm:prSet/>
      <dgm:spPr/>
      <dgm:t>
        <a:bodyPr/>
        <a:lstStyle/>
        <a:p>
          <a:endParaRPr lang="en-US"/>
        </a:p>
      </dgm:t>
    </dgm:pt>
    <dgm:pt modelId="{B7C25340-54B9-446D-9653-E1125D5B1A68}">
      <dgm:prSet/>
      <dgm:spPr/>
      <dgm:t>
        <a:bodyPr/>
        <a:lstStyle/>
        <a:p>
          <a:r>
            <a:rPr lang="ru-RU" dirty="0"/>
            <a:t>Изолированность процессов</a:t>
          </a:r>
          <a:endParaRPr lang="en-US" dirty="0"/>
        </a:p>
      </dgm:t>
    </dgm:pt>
    <dgm:pt modelId="{6E384435-7738-403C-B096-3A6A6A59C3E8}" type="parTrans" cxnId="{DAD88889-24C9-446A-9501-A07A486ABF76}">
      <dgm:prSet/>
      <dgm:spPr/>
      <dgm:t>
        <a:bodyPr/>
        <a:lstStyle/>
        <a:p>
          <a:endParaRPr lang="en-US"/>
        </a:p>
      </dgm:t>
    </dgm:pt>
    <dgm:pt modelId="{1076B712-3AFD-4E32-B87F-A150BBDF55D9}" type="sibTrans" cxnId="{DAD88889-24C9-446A-9501-A07A486ABF76}">
      <dgm:prSet/>
      <dgm:spPr/>
      <dgm:t>
        <a:bodyPr/>
        <a:lstStyle/>
        <a:p>
          <a:endParaRPr lang="en-US"/>
        </a:p>
      </dgm:t>
    </dgm:pt>
    <dgm:pt modelId="{8ACF0357-58E3-4411-80AE-F524B1A00DCB}">
      <dgm:prSet/>
      <dgm:spPr/>
      <dgm:t>
        <a:bodyPr/>
        <a:lstStyle/>
        <a:p>
          <a:r>
            <a:rPr lang="ru-RU" dirty="0"/>
            <a:t>Безопасность перемещения на другую среду</a:t>
          </a:r>
          <a:endParaRPr lang="en-US" dirty="0"/>
        </a:p>
      </dgm:t>
    </dgm:pt>
    <dgm:pt modelId="{492B8EB8-7645-430F-92D9-DB64A0F67337}" type="parTrans" cxnId="{7476C712-152F-4A9C-A8D3-02DB670C2C82}">
      <dgm:prSet/>
      <dgm:spPr/>
      <dgm:t>
        <a:bodyPr/>
        <a:lstStyle/>
        <a:p>
          <a:endParaRPr lang="en-US"/>
        </a:p>
      </dgm:t>
    </dgm:pt>
    <dgm:pt modelId="{256FC092-F19B-4FCF-BC37-A2426C44E4FB}" type="sibTrans" cxnId="{7476C712-152F-4A9C-A8D3-02DB670C2C82}">
      <dgm:prSet/>
      <dgm:spPr/>
      <dgm:t>
        <a:bodyPr/>
        <a:lstStyle/>
        <a:p>
          <a:endParaRPr lang="en-US"/>
        </a:p>
      </dgm:t>
    </dgm:pt>
    <dgm:pt modelId="{65ED3853-FEE8-46C6-9A41-23778712CA39}">
      <dgm:prSet/>
      <dgm:spPr/>
      <dgm:t>
        <a:bodyPr/>
        <a:lstStyle/>
        <a:p>
          <a:r>
            <a:rPr lang="ru-RU" dirty="0"/>
            <a:t>Отсутствие необходимости бесконечного конфигурирования системы</a:t>
          </a:r>
          <a:endParaRPr lang="en-US" dirty="0"/>
        </a:p>
      </dgm:t>
    </dgm:pt>
    <dgm:pt modelId="{5D3D1D89-4455-4A44-8BA6-BE59B103968F}" type="parTrans" cxnId="{90AC40F1-F536-4A1D-8D95-A143014CADF9}">
      <dgm:prSet/>
      <dgm:spPr/>
      <dgm:t>
        <a:bodyPr/>
        <a:lstStyle/>
        <a:p>
          <a:endParaRPr lang="en-US"/>
        </a:p>
      </dgm:t>
    </dgm:pt>
    <dgm:pt modelId="{B7F86834-13C9-42CC-8FDE-B1BBD7BFE642}" type="sibTrans" cxnId="{90AC40F1-F536-4A1D-8D95-A143014CADF9}">
      <dgm:prSet/>
      <dgm:spPr/>
      <dgm:t>
        <a:bodyPr/>
        <a:lstStyle/>
        <a:p>
          <a:endParaRPr lang="en-US"/>
        </a:p>
      </dgm:t>
    </dgm:pt>
    <dgm:pt modelId="{C86944B4-E75A-469D-9F2A-8F6B47F55236}">
      <dgm:prSet/>
      <dgm:spPr/>
      <dgm:t>
        <a:bodyPr/>
        <a:lstStyle/>
        <a:p>
          <a:r>
            <a:rPr lang="ru-RU" dirty="0"/>
            <a:t>Размещение на серверах, дата-центрах и облаках</a:t>
          </a:r>
          <a:r>
            <a:rPr lang="en-US" dirty="0"/>
            <a:t> </a:t>
          </a:r>
          <a:r>
            <a:rPr lang="ru-RU" dirty="0"/>
            <a:t>и т.д. </a:t>
          </a:r>
          <a:r>
            <a:rPr lang="ru-RU" b="0" dirty="0"/>
            <a:t>без боли и мучений</a:t>
          </a:r>
          <a:endParaRPr lang="en-US" dirty="0"/>
        </a:p>
      </dgm:t>
    </dgm:pt>
    <dgm:pt modelId="{61A0728B-32EA-46AA-B170-B1BD55042C75}" type="parTrans" cxnId="{FD03A5E7-158C-43C1-ABA2-0715DC8BB53E}">
      <dgm:prSet/>
      <dgm:spPr/>
      <dgm:t>
        <a:bodyPr/>
        <a:lstStyle/>
        <a:p>
          <a:endParaRPr lang="en-US"/>
        </a:p>
      </dgm:t>
    </dgm:pt>
    <dgm:pt modelId="{8C406A45-CBAA-4B0B-BF97-C0C6AD61CA31}" type="sibTrans" cxnId="{FD03A5E7-158C-43C1-ABA2-0715DC8BB53E}">
      <dgm:prSet/>
      <dgm:spPr/>
      <dgm:t>
        <a:bodyPr/>
        <a:lstStyle/>
        <a:p>
          <a:endParaRPr lang="en-US"/>
        </a:p>
      </dgm:t>
    </dgm:pt>
    <dgm:pt modelId="{6380B543-E0A6-45FB-A9C3-36D1DCBCFA37}">
      <dgm:prSet/>
      <dgm:spPr/>
      <dgm:t>
        <a:bodyPr/>
        <a:lstStyle/>
        <a:p>
          <a:r>
            <a:rPr lang="ru-RU" dirty="0"/>
            <a:t>Легковесность</a:t>
          </a:r>
          <a:endParaRPr lang="en-US" dirty="0"/>
        </a:p>
      </dgm:t>
    </dgm:pt>
    <dgm:pt modelId="{86618071-E2DE-466F-9628-E7A915840321}" type="parTrans" cxnId="{34F80072-CD26-4D41-8DF2-B6BD26605807}">
      <dgm:prSet/>
      <dgm:spPr/>
      <dgm:t>
        <a:bodyPr/>
        <a:lstStyle/>
        <a:p>
          <a:endParaRPr lang="en-US"/>
        </a:p>
      </dgm:t>
    </dgm:pt>
    <dgm:pt modelId="{C60D31B9-3631-4752-BA64-65E7D25D54FD}" type="sibTrans" cxnId="{34F80072-CD26-4D41-8DF2-B6BD26605807}">
      <dgm:prSet/>
      <dgm:spPr/>
      <dgm:t>
        <a:bodyPr/>
        <a:lstStyle/>
        <a:p>
          <a:endParaRPr lang="en-US"/>
        </a:p>
      </dgm:t>
    </dgm:pt>
    <dgm:pt modelId="{C2419114-A3AE-4CF3-8F8A-C1E94516FC81}">
      <dgm:prSet/>
      <dgm:spPr/>
      <dgm:t>
        <a:bodyPr/>
        <a:lstStyle/>
        <a:p>
          <a:r>
            <a:rPr lang="ru-RU" dirty="0"/>
            <a:t>Простота размножения сущностей</a:t>
          </a:r>
          <a:br>
            <a:rPr lang="ru-RU" dirty="0"/>
          </a:br>
          <a:endParaRPr lang="en-US" dirty="0"/>
        </a:p>
      </dgm:t>
    </dgm:pt>
    <dgm:pt modelId="{8993DA50-F781-4CB2-8CD4-EC31F71C3698}" type="parTrans" cxnId="{250AC91F-B07A-4B19-9248-B8DA83DF059F}">
      <dgm:prSet/>
      <dgm:spPr/>
      <dgm:t>
        <a:bodyPr/>
        <a:lstStyle/>
        <a:p>
          <a:endParaRPr lang="en-US"/>
        </a:p>
      </dgm:t>
    </dgm:pt>
    <dgm:pt modelId="{D34C63BF-D4C3-4A97-9049-518A8FBF650B}" type="sibTrans" cxnId="{250AC91F-B07A-4B19-9248-B8DA83DF059F}">
      <dgm:prSet/>
      <dgm:spPr/>
      <dgm:t>
        <a:bodyPr/>
        <a:lstStyle/>
        <a:p>
          <a:endParaRPr lang="en-US"/>
        </a:p>
      </dgm:t>
    </dgm:pt>
    <dgm:pt modelId="{731A8FB5-EB71-4D97-87B7-EA1764A83B63}" type="pres">
      <dgm:prSet presAssocID="{AA2F3F4E-095A-48B4-A175-9CB0D0C58851}" presName="linear" presStyleCnt="0">
        <dgm:presLayoutVars>
          <dgm:animLvl val="lvl"/>
          <dgm:resizeHandles val="exact"/>
        </dgm:presLayoutVars>
      </dgm:prSet>
      <dgm:spPr/>
    </dgm:pt>
    <dgm:pt modelId="{05BBFA15-315A-4BDC-88A7-83079317F4DE}" type="pres">
      <dgm:prSet presAssocID="{BD00C880-6FE8-4E6F-934C-0354AB1B3FA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195E70F-8924-4665-955C-89DD65222290}" type="pres">
      <dgm:prSet presAssocID="{BD00C880-6FE8-4E6F-934C-0354AB1B3F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751F0D-83B8-4B9C-AB23-9D91FDB91670}" type="presOf" srcId="{C2419114-A3AE-4CF3-8F8A-C1E94516FC81}" destId="{B195E70F-8924-4665-955C-89DD65222290}" srcOrd="0" destOrd="5" presId="urn:microsoft.com/office/officeart/2005/8/layout/vList2"/>
    <dgm:cxn modelId="{7476C712-152F-4A9C-A8D3-02DB670C2C82}" srcId="{BD00C880-6FE8-4E6F-934C-0354AB1B3FA0}" destId="{8ACF0357-58E3-4411-80AE-F524B1A00DCB}" srcOrd="2" destOrd="0" parTransId="{492B8EB8-7645-430F-92D9-DB64A0F67337}" sibTransId="{256FC092-F19B-4FCF-BC37-A2426C44E4FB}"/>
    <dgm:cxn modelId="{250AC91F-B07A-4B19-9248-B8DA83DF059F}" srcId="{BD00C880-6FE8-4E6F-934C-0354AB1B3FA0}" destId="{C2419114-A3AE-4CF3-8F8A-C1E94516FC81}" srcOrd="5" destOrd="0" parTransId="{8993DA50-F781-4CB2-8CD4-EC31F71C3698}" sibTransId="{D34C63BF-D4C3-4A97-9049-518A8FBF650B}"/>
    <dgm:cxn modelId="{BCA38A6A-2F1B-4611-8181-AF05DBDE82EE}" srcId="{AA2F3F4E-095A-48B4-A175-9CB0D0C58851}" destId="{BD00C880-6FE8-4E6F-934C-0354AB1B3FA0}" srcOrd="0" destOrd="0" parTransId="{9C000142-8CCF-4C11-AB4F-6ACE8E9CC122}" sibTransId="{C9552A79-ED60-41BB-A4AE-B063272D0901}"/>
    <dgm:cxn modelId="{D5D8AC4B-6374-4F8C-A81A-B98708FEBC3C}" type="presOf" srcId="{65ED3853-FEE8-46C6-9A41-23778712CA39}" destId="{B195E70F-8924-4665-955C-89DD65222290}" srcOrd="0" destOrd="3" presId="urn:microsoft.com/office/officeart/2005/8/layout/vList2"/>
    <dgm:cxn modelId="{34F80072-CD26-4D41-8DF2-B6BD26605807}" srcId="{BD00C880-6FE8-4E6F-934C-0354AB1B3FA0}" destId="{6380B543-E0A6-45FB-A9C3-36D1DCBCFA37}" srcOrd="0" destOrd="0" parTransId="{86618071-E2DE-466F-9628-E7A915840321}" sibTransId="{C60D31B9-3631-4752-BA64-65E7D25D54FD}"/>
    <dgm:cxn modelId="{D8F1DE53-71F9-4DA6-82D0-FB80606D5655}" type="presOf" srcId="{8ACF0357-58E3-4411-80AE-F524B1A00DCB}" destId="{B195E70F-8924-4665-955C-89DD65222290}" srcOrd="0" destOrd="2" presId="urn:microsoft.com/office/officeart/2005/8/layout/vList2"/>
    <dgm:cxn modelId="{46EC5D57-1BC3-436B-A08F-45D42E121869}" type="presOf" srcId="{B7C25340-54B9-446D-9653-E1125D5B1A68}" destId="{B195E70F-8924-4665-955C-89DD65222290}" srcOrd="0" destOrd="1" presId="urn:microsoft.com/office/officeart/2005/8/layout/vList2"/>
    <dgm:cxn modelId="{DAD88889-24C9-446A-9501-A07A486ABF76}" srcId="{BD00C880-6FE8-4E6F-934C-0354AB1B3FA0}" destId="{B7C25340-54B9-446D-9653-E1125D5B1A68}" srcOrd="1" destOrd="0" parTransId="{6E384435-7738-403C-B096-3A6A6A59C3E8}" sibTransId="{1076B712-3AFD-4E32-B87F-A150BBDF55D9}"/>
    <dgm:cxn modelId="{D1BDA9AB-FFE4-468A-A4A6-87373D2D3E4A}" type="presOf" srcId="{AA2F3F4E-095A-48B4-A175-9CB0D0C58851}" destId="{731A8FB5-EB71-4D97-87B7-EA1764A83B63}" srcOrd="0" destOrd="0" presId="urn:microsoft.com/office/officeart/2005/8/layout/vList2"/>
    <dgm:cxn modelId="{654A52CA-5ABD-419E-B3F5-D822EA9FDFB9}" type="presOf" srcId="{BD00C880-6FE8-4E6F-934C-0354AB1B3FA0}" destId="{05BBFA15-315A-4BDC-88A7-83079317F4DE}" srcOrd="0" destOrd="0" presId="urn:microsoft.com/office/officeart/2005/8/layout/vList2"/>
    <dgm:cxn modelId="{FD03A5E7-158C-43C1-ABA2-0715DC8BB53E}" srcId="{BD00C880-6FE8-4E6F-934C-0354AB1B3FA0}" destId="{C86944B4-E75A-469D-9F2A-8F6B47F55236}" srcOrd="4" destOrd="0" parTransId="{61A0728B-32EA-46AA-B170-B1BD55042C75}" sibTransId="{8C406A45-CBAA-4B0B-BF97-C0C6AD61CA31}"/>
    <dgm:cxn modelId="{90AC40F1-F536-4A1D-8D95-A143014CADF9}" srcId="{BD00C880-6FE8-4E6F-934C-0354AB1B3FA0}" destId="{65ED3853-FEE8-46C6-9A41-23778712CA39}" srcOrd="3" destOrd="0" parTransId="{5D3D1D89-4455-4A44-8BA6-BE59B103968F}" sibTransId="{B7F86834-13C9-42CC-8FDE-B1BBD7BFE642}"/>
    <dgm:cxn modelId="{EA4486F3-4340-4351-A97A-838A7534AE99}" type="presOf" srcId="{C86944B4-E75A-469D-9F2A-8F6B47F55236}" destId="{B195E70F-8924-4665-955C-89DD65222290}" srcOrd="0" destOrd="4" presId="urn:microsoft.com/office/officeart/2005/8/layout/vList2"/>
    <dgm:cxn modelId="{FCD661FC-91F8-4E01-B946-4CBF94970A14}" type="presOf" srcId="{6380B543-E0A6-45FB-A9C3-36D1DCBCFA37}" destId="{B195E70F-8924-4665-955C-89DD65222290}" srcOrd="0" destOrd="0" presId="urn:microsoft.com/office/officeart/2005/8/layout/vList2"/>
    <dgm:cxn modelId="{754A006D-C32B-4C42-A02D-43B1C59C7FE8}" type="presParOf" srcId="{731A8FB5-EB71-4D97-87B7-EA1764A83B63}" destId="{05BBFA15-315A-4BDC-88A7-83079317F4DE}" srcOrd="0" destOrd="0" presId="urn:microsoft.com/office/officeart/2005/8/layout/vList2"/>
    <dgm:cxn modelId="{BDF01CB3-0513-4D78-B979-496AEA5F7B89}" type="presParOf" srcId="{731A8FB5-EB71-4D97-87B7-EA1764A83B63}" destId="{B195E70F-8924-4665-955C-89DD6522229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63E825-60D0-4B9C-90E3-908A07AFBC0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92A67B-29D1-4F02-975E-770D64750C73}">
      <dgm:prSet/>
      <dgm:spPr/>
      <dgm:t>
        <a:bodyPr/>
        <a:lstStyle/>
        <a:p>
          <a:r>
            <a:rPr lang="en-US" dirty="0"/>
            <a:t>Docker: </a:t>
          </a:r>
          <a:r>
            <a:rPr lang="ru-RU" dirty="0"/>
            <a:t>платформа виртуализации с открытым исходным кодом</a:t>
          </a:r>
          <a:endParaRPr lang="en-US" dirty="0"/>
        </a:p>
      </dgm:t>
    </dgm:pt>
    <dgm:pt modelId="{EB808CD1-4782-442E-8DA5-6985BDC5F60A}" type="parTrans" cxnId="{BFD15A7C-2241-435C-BFA5-844C7944E39D}">
      <dgm:prSet/>
      <dgm:spPr/>
      <dgm:t>
        <a:bodyPr/>
        <a:lstStyle/>
        <a:p>
          <a:endParaRPr lang="en-US"/>
        </a:p>
      </dgm:t>
    </dgm:pt>
    <dgm:pt modelId="{0EDA790A-9655-4B13-9A00-5BBD652A58B9}" type="sibTrans" cxnId="{BFD15A7C-2241-435C-BFA5-844C7944E39D}">
      <dgm:prSet/>
      <dgm:spPr/>
      <dgm:t>
        <a:bodyPr/>
        <a:lstStyle/>
        <a:p>
          <a:endParaRPr lang="en-US"/>
        </a:p>
      </dgm:t>
    </dgm:pt>
    <dgm:pt modelId="{0D1F666D-65F2-4AB9-A09E-9FE37DA36164}">
      <dgm:prSet/>
      <dgm:spPr/>
      <dgm:t>
        <a:bodyPr/>
        <a:lstStyle/>
        <a:p>
          <a:r>
            <a:rPr lang="en-US"/>
            <a:t>DockerHub: </a:t>
          </a:r>
          <a:r>
            <a:rPr lang="ru-RU"/>
            <a:t>сервис-платформа для распространения и управления образами </a:t>
          </a:r>
          <a:r>
            <a:rPr lang="en-US"/>
            <a:t>Docker</a:t>
          </a:r>
        </a:p>
      </dgm:t>
    </dgm:pt>
    <dgm:pt modelId="{314143BE-E495-42F6-892B-FA8257D03B54}" type="parTrans" cxnId="{C0D94CE5-FD46-4AF3-A5CA-E157007C126A}">
      <dgm:prSet/>
      <dgm:spPr/>
      <dgm:t>
        <a:bodyPr/>
        <a:lstStyle/>
        <a:p>
          <a:endParaRPr lang="en-US"/>
        </a:p>
      </dgm:t>
    </dgm:pt>
    <dgm:pt modelId="{FA1D4423-02B2-493E-8A6D-7B6FFB209562}" type="sibTrans" cxnId="{C0D94CE5-FD46-4AF3-A5CA-E157007C126A}">
      <dgm:prSet/>
      <dgm:spPr/>
      <dgm:t>
        <a:bodyPr/>
        <a:lstStyle/>
        <a:p>
          <a:endParaRPr lang="en-US"/>
        </a:p>
      </dgm:t>
    </dgm:pt>
    <dgm:pt modelId="{1B63FB27-ED2C-4F83-BCCA-A38BCAAA91E3}" type="pres">
      <dgm:prSet presAssocID="{4963E825-60D0-4B9C-90E3-908A07AFBC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42987F-E692-4C8F-B1A8-D0B7AB0A1F8B}" type="pres">
      <dgm:prSet presAssocID="{E392A67B-29D1-4F02-975E-770D64750C73}" presName="hierRoot1" presStyleCnt="0"/>
      <dgm:spPr/>
    </dgm:pt>
    <dgm:pt modelId="{7120BDE4-7DF8-478F-8421-603BCB0A2038}" type="pres">
      <dgm:prSet presAssocID="{E392A67B-29D1-4F02-975E-770D64750C73}" presName="composite" presStyleCnt="0"/>
      <dgm:spPr/>
    </dgm:pt>
    <dgm:pt modelId="{782A21EC-BE8C-4E48-A97F-CFEA6F2D1124}" type="pres">
      <dgm:prSet presAssocID="{E392A67B-29D1-4F02-975E-770D64750C73}" presName="background" presStyleLbl="node0" presStyleIdx="0" presStyleCnt="2"/>
      <dgm:spPr/>
    </dgm:pt>
    <dgm:pt modelId="{568236D8-D73C-403F-8157-1E0139EA75E4}" type="pres">
      <dgm:prSet presAssocID="{E392A67B-29D1-4F02-975E-770D64750C73}" presName="text" presStyleLbl="fgAcc0" presStyleIdx="0" presStyleCnt="2">
        <dgm:presLayoutVars>
          <dgm:chPref val="3"/>
        </dgm:presLayoutVars>
      </dgm:prSet>
      <dgm:spPr/>
    </dgm:pt>
    <dgm:pt modelId="{877E7E7F-447F-47B5-B9B3-0184E89EF666}" type="pres">
      <dgm:prSet presAssocID="{E392A67B-29D1-4F02-975E-770D64750C73}" presName="hierChild2" presStyleCnt="0"/>
      <dgm:spPr/>
    </dgm:pt>
    <dgm:pt modelId="{C22B358F-7CCB-4287-8F04-B4BFBE2D46B5}" type="pres">
      <dgm:prSet presAssocID="{0D1F666D-65F2-4AB9-A09E-9FE37DA36164}" presName="hierRoot1" presStyleCnt="0"/>
      <dgm:spPr/>
    </dgm:pt>
    <dgm:pt modelId="{B4D4CCB5-ED02-4EE9-A634-17D513206AA2}" type="pres">
      <dgm:prSet presAssocID="{0D1F666D-65F2-4AB9-A09E-9FE37DA36164}" presName="composite" presStyleCnt="0"/>
      <dgm:spPr/>
    </dgm:pt>
    <dgm:pt modelId="{567825E8-7467-4448-9EFB-99FA53826E87}" type="pres">
      <dgm:prSet presAssocID="{0D1F666D-65F2-4AB9-A09E-9FE37DA36164}" presName="background" presStyleLbl="node0" presStyleIdx="1" presStyleCnt="2"/>
      <dgm:spPr/>
    </dgm:pt>
    <dgm:pt modelId="{15106ADF-4EAB-4736-8975-3B1E214D8F1C}" type="pres">
      <dgm:prSet presAssocID="{0D1F666D-65F2-4AB9-A09E-9FE37DA36164}" presName="text" presStyleLbl="fgAcc0" presStyleIdx="1" presStyleCnt="2">
        <dgm:presLayoutVars>
          <dgm:chPref val="3"/>
        </dgm:presLayoutVars>
      </dgm:prSet>
      <dgm:spPr/>
    </dgm:pt>
    <dgm:pt modelId="{1F533C13-7EA9-465F-A1BD-92CD808B0B2C}" type="pres">
      <dgm:prSet presAssocID="{0D1F666D-65F2-4AB9-A09E-9FE37DA36164}" presName="hierChild2" presStyleCnt="0"/>
      <dgm:spPr/>
    </dgm:pt>
  </dgm:ptLst>
  <dgm:cxnLst>
    <dgm:cxn modelId="{F8B09362-1BDF-41C3-8849-550C42527365}" type="presOf" srcId="{4963E825-60D0-4B9C-90E3-908A07AFBC02}" destId="{1B63FB27-ED2C-4F83-BCCA-A38BCAAA91E3}" srcOrd="0" destOrd="0" presId="urn:microsoft.com/office/officeart/2005/8/layout/hierarchy1"/>
    <dgm:cxn modelId="{BFD15A7C-2241-435C-BFA5-844C7944E39D}" srcId="{4963E825-60D0-4B9C-90E3-908A07AFBC02}" destId="{E392A67B-29D1-4F02-975E-770D64750C73}" srcOrd="0" destOrd="0" parTransId="{EB808CD1-4782-442E-8DA5-6985BDC5F60A}" sibTransId="{0EDA790A-9655-4B13-9A00-5BBD652A58B9}"/>
    <dgm:cxn modelId="{7B285C80-773D-43CC-B402-E8B06C8A65D7}" type="presOf" srcId="{E392A67B-29D1-4F02-975E-770D64750C73}" destId="{568236D8-D73C-403F-8157-1E0139EA75E4}" srcOrd="0" destOrd="0" presId="urn:microsoft.com/office/officeart/2005/8/layout/hierarchy1"/>
    <dgm:cxn modelId="{579AB9AA-2072-4976-AA3E-12E3A90A9203}" type="presOf" srcId="{0D1F666D-65F2-4AB9-A09E-9FE37DA36164}" destId="{15106ADF-4EAB-4736-8975-3B1E214D8F1C}" srcOrd="0" destOrd="0" presId="urn:microsoft.com/office/officeart/2005/8/layout/hierarchy1"/>
    <dgm:cxn modelId="{C0D94CE5-FD46-4AF3-A5CA-E157007C126A}" srcId="{4963E825-60D0-4B9C-90E3-908A07AFBC02}" destId="{0D1F666D-65F2-4AB9-A09E-9FE37DA36164}" srcOrd="1" destOrd="0" parTransId="{314143BE-E495-42F6-892B-FA8257D03B54}" sibTransId="{FA1D4423-02B2-493E-8A6D-7B6FFB209562}"/>
    <dgm:cxn modelId="{B0CE764E-0420-454C-B98E-D8D91425C1D3}" type="presParOf" srcId="{1B63FB27-ED2C-4F83-BCCA-A38BCAAA91E3}" destId="{4942987F-E692-4C8F-B1A8-D0B7AB0A1F8B}" srcOrd="0" destOrd="0" presId="urn:microsoft.com/office/officeart/2005/8/layout/hierarchy1"/>
    <dgm:cxn modelId="{8EB128CF-D0EF-44D4-80B1-4B8F751A3809}" type="presParOf" srcId="{4942987F-E692-4C8F-B1A8-D0B7AB0A1F8B}" destId="{7120BDE4-7DF8-478F-8421-603BCB0A2038}" srcOrd="0" destOrd="0" presId="urn:microsoft.com/office/officeart/2005/8/layout/hierarchy1"/>
    <dgm:cxn modelId="{351A00DB-4F01-442E-8736-091BDABD7E6B}" type="presParOf" srcId="{7120BDE4-7DF8-478F-8421-603BCB0A2038}" destId="{782A21EC-BE8C-4E48-A97F-CFEA6F2D1124}" srcOrd="0" destOrd="0" presId="urn:microsoft.com/office/officeart/2005/8/layout/hierarchy1"/>
    <dgm:cxn modelId="{09A20452-4328-498B-A974-1ECE527E19A7}" type="presParOf" srcId="{7120BDE4-7DF8-478F-8421-603BCB0A2038}" destId="{568236D8-D73C-403F-8157-1E0139EA75E4}" srcOrd="1" destOrd="0" presId="urn:microsoft.com/office/officeart/2005/8/layout/hierarchy1"/>
    <dgm:cxn modelId="{58A12AA0-546D-4D89-B276-AC5ECF30D0B3}" type="presParOf" srcId="{4942987F-E692-4C8F-B1A8-D0B7AB0A1F8B}" destId="{877E7E7F-447F-47B5-B9B3-0184E89EF666}" srcOrd="1" destOrd="0" presId="urn:microsoft.com/office/officeart/2005/8/layout/hierarchy1"/>
    <dgm:cxn modelId="{B7F6B80F-24BC-4A3A-B572-C5648C9BB2D2}" type="presParOf" srcId="{1B63FB27-ED2C-4F83-BCCA-A38BCAAA91E3}" destId="{C22B358F-7CCB-4287-8F04-B4BFBE2D46B5}" srcOrd="1" destOrd="0" presId="urn:microsoft.com/office/officeart/2005/8/layout/hierarchy1"/>
    <dgm:cxn modelId="{7DBFD381-F107-4373-A4EE-8A18478C154E}" type="presParOf" srcId="{C22B358F-7CCB-4287-8F04-B4BFBE2D46B5}" destId="{B4D4CCB5-ED02-4EE9-A634-17D513206AA2}" srcOrd="0" destOrd="0" presId="urn:microsoft.com/office/officeart/2005/8/layout/hierarchy1"/>
    <dgm:cxn modelId="{66089F3E-1DD7-4597-943A-63E9DAD2179E}" type="presParOf" srcId="{B4D4CCB5-ED02-4EE9-A634-17D513206AA2}" destId="{567825E8-7467-4448-9EFB-99FA53826E87}" srcOrd="0" destOrd="0" presId="urn:microsoft.com/office/officeart/2005/8/layout/hierarchy1"/>
    <dgm:cxn modelId="{48A49E95-618E-4260-885C-8BD6ABE4C9A4}" type="presParOf" srcId="{B4D4CCB5-ED02-4EE9-A634-17D513206AA2}" destId="{15106ADF-4EAB-4736-8975-3B1E214D8F1C}" srcOrd="1" destOrd="0" presId="urn:microsoft.com/office/officeart/2005/8/layout/hierarchy1"/>
    <dgm:cxn modelId="{7BE73DA4-CD41-4006-B900-5317D742483F}" type="presParOf" srcId="{C22B358F-7CCB-4287-8F04-B4BFBE2D46B5}" destId="{1F533C13-7EA9-465F-A1BD-92CD808B0B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3E825-60D0-4B9C-90E3-908A07AFBC0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92A67B-29D1-4F02-975E-770D64750C73}">
      <dgm:prSet/>
      <dgm:spPr/>
      <dgm:t>
        <a:bodyPr anchor="t"/>
        <a:lstStyle/>
        <a:p>
          <a:pPr algn="ctr"/>
          <a:r>
            <a:rPr lang="ru-RU" b="0" i="0" dirty="0">
              <a:effectLst/>
              <a:latin typeface="Fira Sans"/>
            </a:rPr>
            <a:t>Пространство имен</a:t>
          </a:r>
          <a:r>
            <a:rPr lang="en-US" dirty="0"/>
            <a:t>: </a:t>
          </a:r>
          <a:endParaRPr lang="ru-RU" dirty="0"/>
        </a:p>
        <a:p>
          <a:pPr algn="ctr"/>
          <a:r>
            <a:rPr lang="ru-RU" b="0" i="0" dirty="0">
              <a:effectLst/>
              <a:latin typeface="-apple-system"/>
            </a:rPr>
            <a:t>- </a:t>
          </a:r>
          <a:r>
            <a:rPr lang="en-US" b="0" i="0" dirty="0">
              <a:effectLst/>
              <a:latin typeface="-apple-system"/>
            </a:rPr>
            <a:t>Docker</a:t>
          </a:r>
          <a:r>
            <a:rPr lang="ru-RU" b="0" i="0" dirty="0">
              <a:effectLst/>
              <a:latin typeface="-apple-system"/>
            </a:rPr>
            <a:t> создает отдельное пространство имен для контейнера. </a:t>
          </a:r>
        </a:p>
        <a:p>
          <a:pPr algn="ctr">
            <a:buNone/>
          </a:pPr>
          <a:r>
            <a:rPr lang="ru-RU" dirty="0">
              <a:latin typeface="-apple-system"/>
            </a:rPr>
            <a:t>- К</a:t>
          </a:r>
          <a:r>
            <a:rPr lang="ru-RU" b="0" i="0" dirty="0">
              <a:effectLst/>
              <a:latin typeface="-apple-system"/>
            </a:rPr>
            <a:t>аждый контейнер запущен в своем пространстве имен, и не имеет доступ к внешней системе.</a:t>
          </a:r>
          <a:endParaRPr lang="en-US" dirty="0"/>
        </a:p>
      </dgm:t>
    </dgm:pt>
    <dgm:pt modelId="{EB808CD1-4782-442E-8DA5-6985BDC5F60A}" type="parTrans" cxnId="{BFD15A7C-2241-435C-BFA5-844C7944E39D}">
      <dgm:prSet/>
      <dgm:spPr/>
      <dgm:t>
        <a:bodyPr/>
        <a:lstStyle/>
        <a:p>
          <a:endParaRPr lang="en-US"/>
        </a:p>
      </dgm:t>
    </dgm:pt>
    <dgm:pt modelId="{0EDA790A-9655-4B13-9A00-5BBD652A58B9}" type="sibTrans" cxnId="{BFD15A7C-2241-435C-BFA5-844C7944E39D}">
      <dgm:prSet/>
      <dgm:spPr/>
      <dgm:t>
        <a:bodyPr/>
        <a:lstStyle/>
        <a:p>
          <a:endParaRPr lang="en-US"/>
        </a:p>
      </dgm:t>
    </dgm:pt>
    <dgm:pt modelId="{211AEF5F-34B5-41C4-9138-9B85B3C045DE}">
      <dgm:prSet/>
      <dgm:spPr/>
      <dgm:t>
        <a:bodyPr anchor="t"/>
        <a:lstStyle/>
        <a:p>
          <a:pPr algn="ctr"/>
          <a:r>
            <a:rPr lang="ru-RU" dirty="0">
              <a:latin typeface="Fira Sans"/>
            </a:rPr>
            <a:t>К</a:t>
          </a:r>
          <a:r>
            <a:rPr lang="ru-RU" b="0" i="0" dirty="0">
              <a:effectLst/>
              <a:latin typeface="Fira Sans"/>
            </a:rPr>
            <a:t>онтрольные группы</a:t>
          </a:r>
          <a:r>
            <a:rPr lang="en-US" dirty="0"/>
            <a:t>: </a:t>
          </a:r>
          <a:endParaRPr lang="ru-RU" dirty="0"/>
        </a:p>
        <a:p>
          <a:pPr algn="ctr"/>
          <a:r>
            <a:rPr lang="ru-RU" b="0" i="0" dirty="0">
              <a:effectLst/>
              <a:latin typeface="-apple-system"/>
            </a:rPr>
            <a:t>- Контрольные группы позволяют разделять доступные ресурсы железа и если необходимо, устанавливать пределы и ограничения.</a:t>
          </a:r>
          <a:endParaRPr lang="en-US" dirty="0"/>
        </a:p>
      </dgm:t>
    </dgm:pt>
    <dgm:pt modelId="{81B04C74-46E9-4E93-A72F-4C2139F91667}" type="parTrans" cxnId="{FB4CD1A1-BE78-42B0-A137-5360C334987A}">
      <dgm:prSet/>
      <dgm:spPr/>
      <dgm:t>
        <a:bodyPr/>
        <a:lstStyle/>
        <a:p>
          <a:endParaRPr lang="en-US"/>
        </a:p>
      </dgm:t>
    </dgm:pt>
    <dgm:pt modelId="{1A0D710E-2E03-4919-A9D9-639F5AEEAEB8}" type="sibTrans" cxnId="{FB4CD1A1-BE78-42B0-A137-5360C334987A}">
      <dgm:prSet/>
      <dgm:spPr/>
      <dgm:t>
        <a:bodyPr/>
        <a:lstStyle/>
        <a:p>
          <a:endParaRPr lang="en-US"/>
        </a:p>
      </dgm:t>
    </dgm:pt>
    <dgm:pt modelId="{1B63FB27-ED2C-4F83-BCCA-A38BCAAA91E3}" type="pres">
      <dgm:prSet presAssocID="{4963E825-60D0-4B9C-90E3-908A07AFBC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42987F-E692-4C8F-B1A8-D0B7AB0A1F8B}" type="pres">
      <dgm:prSet presAssocID="{E392A67B-29D1-4F02-975E-770D64750C73}" presName="hierRoot1" presStyleCnt="0"/>
      <dgm:spPr/>
    </dgm:pt>
    <dgm:pt modelId="{7120BDE4-7DF8-478F-8421-603BCB0A2038}" type="pres">
      <dgm:prSet presAssocID="{E392A67B-29D1-4F02-975E-770D64750C73}" presName="composite" presStyleCnt="0"/>
      <dgm:spPr/>
    </dgm:pt>
    <dgm:pt modelId="{782A21EC-BE8C-4E48-A97F-CFEA6F2D1124}" type="pres">
      <dgm:prSet presAssocID="{E392A67B-29D1-4F02-975E-770D64750C73}" presName="background" presStyleLbl="node0" presStyleIdx="0" presStyleCnt="2"/>
      <dgm:spPr/>
    </dgm:pt>
    <dgm:pt modelId="{568236D8-D73C-403F-8157-1E0139EA75E4}" type="pres">
      <dgm:prSet presAssocID="{E392A67B-29D1-4F02-975E-770D64750C73}" presName="text" presStyleLbl="fgAcc0" presStyleIdx="0" presStyleCnt="2" custScaleX="132675" custScaleY="143886" custLinFactNeighborX="329" custLinFactNeighborY="-10250">
        <dgm:presLayoutVars>
          <dgm:chPref val="3"/>
        </dgm:presLayoutVars>
      </dgm:prSet>
      <dgm:spPr/>
    </dgm:pt>
    <dgm:pt modelId="{877E7E7F-447F-47B5-B9B3-0184E89EF666}" type="pres">
      <dgm:prSet presAssocID="{E392A67B-29D1-4F02-975E-770D64750C73}" presName="hierChild2" presStyleCnt="0"/>
      <dgm:spPr/>
    </dgm:pt>
    <dgm:pt modelId="{44022770-6624-40BF-B475-8E6C63947B39}" type="pres">
      <dgm:prSet presAssocID="{211AEF5F-34B5-41C4-9138-9B85B3C045DE}" presName="hierRoot1" presStyleCnt="0"/>
      <dgm:spPr/>
    </dgm:pt>
    <dgm:pt modelId="{80D901C4-73A8-4CDD-B636-0966ACED5C67}" type="pres">
      <dgm:prSet presAssocID="{211AEF5F-34B5-41C4-9138-9B85B3C045DE}" presName="composite" presStyleCnt="0"/>
      <dgm:spPr/>
    </dgm:pt>
    <dgm:pt modelId="{F6280800-32AA-439D-BE09-8B54A2760907}" type="pres">
      <dgm:prSet presAssocID="{211AEF5F-34B5-41C4-9138-9B85B3C045DE}" presName="background" presStyleLbl="node0" presStyleIdx="1" presStyleCnt="2"/>
      <dgm:spPr/>
    </dgm:pt>
    <dgm:pt modelId="{93302B36-4F9D-4D02-92D2-77DAE1AC3174}" type="pres">
      <dgm:prSet presAssocID="{211AEF5F-34B5-41C4-9138-9B85B3C045DE}" presName="text" presStyleLbl="fgAcc0" presStyleIdx="1" presStyleCnt="2" custScaleX="132675" custScaleY="143886" custLinFactNeighborX="169" custLinFactNeighborY="-10250">
        <dgm:presLayoutVars>
          <dgm:chPref val="3"/>
        </dgm:presLayoutVars>
      </dgm:prSet>
      <dgm:spPr/>
    </dgm:pt>
    <dgm:pt modelId="{08A61DCB-8F35-48B6-8215-5C774C3A44D8}" type="pres">
      <dgm:prSet presAssocID="{211AEF5F-34B5-41C4-9138-9B85B3C045DE}" presName="hierChild2" presStyleCnt="0"/>
      <dgm:spPr/>
    </dgm:pt>
  </dgm:ptLst>
  <dgm:cxnLst>
    <dgm:cxn modelId="{0B8FF40E-120D-42DD-B2E5-0DA4253FD9C9}" type="presOf" srcId="{E392A67B-29D1-4F02-975E-770D64750C73}" destId="{568236D8-D73C-403F-8157-1E0139EA75E4}" srcOrd="0" destOrd="0" presId="urn:microsoft.com/office/officeart/2005/8/layout/hierarchy1"/>
    <dgm:cxn modelId="{9847C052-E25D-461C-856C-AC398F0F58EC}" type="presOf" srcId="{4963E825-60D0-4B9C-90E3-908A07AFBC02}" destId="{1B63FB27-ED2C-4F83-BCCA-A38BCAAA91E3}" srcOrd="0" destOrd="0" presId="urn:microsoft.com/office/officeart/2005/8/layout/hierarchy1"/>
    <dgm:cxn modelId="{BFD15A7C-2241-435C-BFA5-844C7944E39D}" srcId="{4963E825-60D0-4B9C-90E3-908A07AFBC02}" destId="{E392A67B-29D1-4F02-975E-770D64750C73}" srcOrd="0" destOrd="0" parTransId="{EB808CD1-4782-442E-8DA5-6985BDC5F60A}" sibTransId="{0EDA790A-9655-4B13-9A00-5BBD652A58B9}"/>
    <dgm:cxn modelId="{FB4CD1A1-BE78-42B0-A137-5360C334987A}" srcId="{4963E825-60D0-4B9C-90E3-908A07AFBC02}" destId="{211AEF5F-34B5-41C4-9138-9B85B3C045DE}" srcOrd="1" destOrd="0" parTransId="{81B04C74-46E9-4E93-A72F-4C2139F91667}" sibTransId="{1A0D710E-2E03-4919-A9D9-639F5AEEAEB8}"/>
    <dgm:cxn modelId="{40E907B4-DD3D-4383-B40C-386B47E239CB}" type="presOf" srcId="{211AEF5F-34B5-41C4-9138-9B85B3C045DE}" destId="{93302B36-4F9D-4D02-92D2-77DAE1AC3174}" srcOrd="0" destOrd="0" presId="urn:microsoft.com/office/officeart/2005/8/layout/hierarchy1"/>
    <dgm:cxn modelId="{7D994609-8A8D-47AB-BD28-0874BC2EDF05}" type="presParOf" srcId="{1B63FB27-ED2C-4F83-BCCA-A38BCAAA91E3}" destId="{4942987F-E692-4C8F-B1A8-D0B7AB0A1F8B}" srcOrd="0" destOrd="0" presId="urn:microsoft.com/office/officeart/2005/8/layout/hierarchy1"/>
    <dgm:cxn modelId="{A64B81DF-4372-49B4-A642-136C04A3416F}" type="presParOf" srcId="{4942987F-E692-4C8F-B1A8-D0B7AB0A1F8B}" destId="{7120BDE4-7DF8-478F-8421-603BCB0A2038}" srcOrd="0" destOrd="0" presId="urn:microsoft.com/office/officeart/2005/8/layout/hierarchy1"/>
    <dgm:cxn modelId="{F433CBF0-D5F0-4A26-8430-FA3E678833EC}" type="presParOf" srcId="{7120BDE4-7DF8-478F-8421-603BCB0A2038}" destId="{782A21EC-BE8C-4E48-A97F-CFEA6F2D1124}" srcOrd="0" destOrd="0" presId="urn:microsoft.com/office/officeart/2005/8/layout/hierarchy1"/>
    <dgm:cxn modelId="{55F79E38-AD8F-4DE2-9E9D-D474771F1B4B}" type="presParOf" srcId="{7120BDE4-7DF8-478F-8421-603BCB0A2038}" destId="{568236D8-D73C-403F-8157-1E0139EA75E4}" srcOrd="1" destOrd="0" presId="urn:microsoft.com/office/officeart/2005/8/layout/hierarchy1"/>
    <dgm:cxn modelId="{5091D428-D984-4E6C-9D4B-6AAEC7CBE74C}" type="presParOf" srcId="{4942987F-E692-4C8F-B1A8-D0B7AB0A1F8B}" destId="{877E7E7F-447F-47B5-B9B3-0184E89EF666}" srcOrd="1" destOrd="0" presId="urn:microsoft.com/office/officeart/2005/8/layout/hierarchy1"/>
    <dgm:cxn modelId="{90BD9D9C-D8C2-4E79-BBA6-64DD5E8DA63A}" type="presParOf" srcId="{1B63FB27-ED2C-4F83-BCCA-A38BCAAA91E3}" destId="{44022770-6624-40BF-B475-8E6C63947B39}" srcOrd="1" destOrd="0" presId="urn:microsoft.com/office/officeart/2005/8/layout/hierarchy1"/>
    <dgm:cxn modelId="{6AADC856-E006-4DC5-9A13-11A1BD361FF3}" type="presParOf" srcId="{44022770-6624-40BF-B475-8E6C63947B39}" destId="{80D901C4-73A8-4CDD-B636-0966ACED5C67}" srcOrd="0" destOrd="0" presId="urn:microsoft.com/office/officeart/2005/8/layout/hierarchy1"/>
    <dgm:cxn modelId="{3EE74494-B350-4340-88D5-78849A304E87}" type="presParOf" srcId="{80D901C4-73A8-4CDD-B636-0966ACED5C67}" destId="{F6280800-32AA-439D-BE09-8B54A2760907}" srcOrd="0" destOrd="0" presId="urn:microsoft.com/office/officeart/2005/8/layout/hierarchy1"/>
    <dgm:cxn modelId="{9F013808-C33D-4EB6-842A-806BC4E4C1F7}" type="presParOf" srcId="{80D901C4-73A8-4CDD-B636-0966ACED5C67}" destId="{93302B36-4F9D-4D02-92D2-77DAE1AC3174}" srcOrd="1" destOrd="0" presId="urn:microsoft.com/office/officeart/2005/8/layout/hierarchy1"/>
    <dgm:cxn modelId="{5CF06D50-2EEE-4F83-933C-875701F5AA36}" type="presParOf" srcId="{44022770-6624-40BF-B475-8E6C63947B39}" destId="{08A61DCB-8F35-48B6-8215-5C774C3A44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BFA15-315A-4BDC-88A7-83079317F4DE}">
      <dsp:nvSpPr>
        <dsp:cNvPr id="0" name=""/>
        <dsp:cNvSpPr/>
      </dsp:nvSpPr>
      <dsp:spPr>
        <a:xfrm>
          <a:off x="0" y="67218"/>
          <a:ext cx="6555347" cy="2337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 – </a:t>
          </a:r>
          <a:r>
            <a:rPr lang="ru-RU" sz="2700" kern="1200" dirty="0"/>
            <a:t>это открытая платформа для разработки, доставки и эксплуатации приложений</a:t>
          </a:r>
          <a:br>
            <a:rPr lang="ru-RU" sz="2700" kern="1200" dirty="0"/>
          </a:br>
          <a:br>
            <a:rPr lang="ru-RU" sz="2700" kern="1200" dirty="0"/>
          </a:br>
          <a:r>
            <a:rPr lang="ru-RU" sz="2700" kern="1200" dirty="0"/>
            <a:t>Зачем это использовать:</a:t>
          </a:r>
          <a:endParaRPr lang="en-US" sz="2700" kern="1200" dirty="0"/>
        </a:p>
      </dsp:txBody>
      <dsp:txXfrm>
        <a:off x="114115" y="181333"/>
        <a:ext cx="6327117" cy="2109430"/>
      </dsp:txXfrm>
    </dsp:sp>
    <dsp:sp modelId="{B195E70F-8924-4665-955C-89DD65222290}">
      <dsp:nvSpPr>
        <dsp:cNvPr id="0" name=""/>
        <dsp:cNvSpPr/>
      </dsp:nvSpPr>
      <dsp:spPr>
        <a:xfrm>
          <a:off x="0" y="2404878"/>
          <a:ext cx="6555347" cy="307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kern="1200" dirty="0"/>
            <a:t>Легковесность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kern="1200" dirty="0"/>
            <a:t>Изолированность процессов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kern="1200" dirty="0"/>
            <a:t>Безопасность перемещения на другую среду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kern="1200" dirty="0"/>
            <a:t>Отсутствие необходимости бесконечного конфигурирования системы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kern="1200" dirty="0"/>
            <a:t>Размещение на серверах, дата-центрах и облаках</a:t>
          </a:r>
          <a:r>
            <a:rPr lang="en-US" sz="2100" kern="1200" dirty="0"/>
            <a:t> </a:t>
          </a:r>
          <a:r>
            <a:rPr lang="ru-RU" sz="2100" kern="1200" dirty="0"/>
            <a:t>и т.д. </a:t>
          </a:r>
          <a:r>
            <a:rPr lang="ru-RU" sz="2100" b="0" kern="1200" dirty="0"/>
            <a:t>без боли и мучений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kern="1200" dirty="0"/>
            <a:t>Простота размножения сущностей</a:t>
          </a:r>
          <a:br>
            <a:rPr lang="ru-RU" sz="2100" kern="1200" dirty="0"/>
          </a:br>
          <a:endParaRPr lang="en-US" sz="2100" kern="1200" dirty="0"/>
        </a:p>
      </dsp:txBody>
      <dsp:txXfrm>
        <a:off x="0" y="2404878"/>
        <a:ext cx="6555347" cy="3073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A21EC-BE8C-4E48-A97F-CFEA6F2D1124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236D8-D73C-403F-8157-1E0139EA75E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Docker: </a:t>
          </a:r>
          <a:r>
            <a:rPr lang="ru-RU" sz="3400" kern="1200" dirty="0"/>
            <a:t>платформа виртуализации с открытым исходным кодом</a:t>
          </a:r>
          <a:endParaRPr lang="en-US" sz="3400" kern="1200" dirty="0"/>
        </a:p>
      </dsp:txBody>
      <dsp:txXfrm>
        <a:off x="585701" y="1066737"/>
        <a:ext cx="4337991" cy="2693452"/>
      </dsp:txXfrm>
    </dsp:sp>
    <dsp:sp modelId="{567825E8-7467-4448-9EFB-99FA53826E87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06ADF-4EAB-4736-8975-3B1E214D8F1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DockerHub: </a:t>
          </a:r>
          <a:r>
            <a:rPr lang="ru-RU" sz="3400" kern="1200"/>
            <a:t>сервис-платформа для распространения и управления образами </a:t>
          </a:r>
          <a:r>
            <a:rPr lang="en-US" sz="3400" kern="1200"/>
            <a:t>Docker</a:t>
          </a:r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A21EC-BE8C-4E48-A97F-CFEA6F2D1124}">
      <dsp:nvSpPr>
        <dsp:cNvPr id="0" name=""/>
        <dsp:cNvSpPr/>
      </dsp:nvSpPr>
      <dsp:spPr>
        <a:xfrm>
          <a:off x="20313" y="380914"/>
          <a:ext cx="5409551" cy="3725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236D8-D73C-403F-8157-1E0139EA75E4}">
      <dsp:nvSpPr>
        <dsp:cNvPr id="0" name=""/>
        <dsp:cNvSpPr/>
      </dsp:nvSpPr>
      <dsp:spPr>
        <a:xfrm>
          <a:off x="473346" y="811295"/>
          <a:ext cx="5409551" cy="3725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dirty="0">
              <a:effectLst/>
              <a:latin typeface="Fira Sans"/>
            </a:rPr>
            <a:t>Пространство имен</a:t>
          </a:r>
          <a:r>
            <a:rPr lang="en-US" sz="2700" kern="1200" dirty="0"/>
            <a:t>: </a:t>
          </a:r>
          <a:endParaRPr lang="ru-RU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dirty="0">
              <a:effectLst/>
              <a:latin typeface="-apple-system"/>
            </a:rPr>
            <a:t>- </a:t>
          </a:r>
          <a:r>
            <a:rPr lang="en-US" sz="2700" b="0" i="0" kern="1200" dirty="0">
              <a:effectLst/>
              <a:latin typeface="-apple-system"/>
            </a:rPr>
            <a:t>Docker</a:t>
          </a:r>
          <a:r>
            <a:rPr lang="ru-RU" sz="2700" b="0" i="0" kern="1200" dirty="0">
              <a:effectLst/>
              <a:latin typeface="-apple-system"/>
            </a:rPr>
            <a:t> создает отдельное пространство имен для контейнера.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-apple-system"/>
            </a:rPr>
            <a:t>- К</a:t>
          </a:r>
          <a:r>
            <a:rPr lang="ru-RU" sz="2700" b="0" i="0" kern="1200" dirty="0">
              <a:effectLst/>
              <a:latin typeface="-apple-system"/>
            </a:rPr>
            <a:t>аждый контейнер запущен в своем пространстве имен, и не имеет доступ к внешней системе.</a:t>
          </a:r>
          <a:endParaRPr lang="en-US" sz="2700" kern="1200" dirty="0"/>
        </a:p>
      </dsp:txBody>
      <dsp:txXfrm>
        <a:off x="582457" y="920406"/>
        <a:ext cx="5191329" cy="3507105"/>
      </dsp:txXfrm>
    </dsp:sp>
    <dsp:sp modelId="{F6280800-32AA-439D-BE09-8B54A2760907}">
      <dsp:nvSpPr>
        <dsp:cNvPr id="0" name=""/>
        <dsp:cNvSpPr/>
      </dsp:nvSpPr>
      <dsp:spPr>
        <a:xfrm>
          <a:off x="6329407" y="380914"/>
          <a:ext cx="5409551" cy="3725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02B36-4F9D-4D02-92D2-77DAE1AC3174}">
      <dsp:nvSpPr>
        <dsp:cNvPr id="0" name=""/>
        <dsp:cNvSpPr/>
      </dsp:nvSpPr>
      <dsp:spPr>
        <a:xfrm>
          <a:off x="6782439" y="811295"/>
          <a:ext cx="5409551" cy="3725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Fira Sans"/>
            </a:rPr>
            <a:t>К</a:t>
          </a:r>
          <a:r>
            <a:rPr lang="ru-RU" sz="2700" b="0" i="0" kern="1200" dirty="0">
              <a:effectLst/>
              <a:latin typeface="Fira Sans"/>
            </a:rPr>
            <a:t>онтрольные группы</a:t>
          </a:r>
          <a:r>
            <a:rPr lang="en-US" sz="2700" kern="1200" dirty="0"/>
            <a:t>: </a:t>
          </a:r>
          <a:endParaRPr lang="ru-RU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dirty="0">
              <a:effectLst/>
              <a:latin typeface="-apple-system"/>
            </a:rPr>
            <a:t>- Контрольные группы позволяют разделять доступные ресурсы железа и если необходимо, устанавливать пределы и ограничения.</a:t>
          </a:r>
          <a:endParaRPr lang="en-US" sz="2700" kern="1200" dirty="0"/>
        </a:p>
      </dsp:txBody>
      <dsp:txXfrm>
        <a:off x="6891550" y="920406"/>
        <a:ext cx="5191329" cy="3507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8E1E-137C-4D78-B459-4E5B7A6C8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2237-0789-43B1-80EF-DA94F7C36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A1A2-F68E-4E4D-A17C-8FB7CB4E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3541-1793-43A6-B11F-75E321DE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6CD2-8D4B-4FD0-B853-62F68D1E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6714-3DB6-48A2-BFC4-2B414F4A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A64F4-AEE2-41A1-A295-9B84DD2EE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3CFD-E874-461F-B9EE-802655CE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3B66-D8E9-4511-8238-FCCDF050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8CF8-0A44-48F6-9BEB-FC667CDC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5D21E-F5C4-43A3-B187-104524030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95FBF-97A7-4441-9A23-556F8688F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F7B7-02C9-46BE-B675-2B1DFCE4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1AE6-0277-4F83-9E29-333C4215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A671-556D-4905-864B-04B297E5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62C3-4B5B-49A3-9708-360721AD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E460-0397-45E5-A714-7F5ABC70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BE59-34C5-446A-B66E-87F5FC4A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4D1F-31A9-40A7-9215-3CAE9A90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BB17-90F7-474A-945E-6BD698C8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BE49-DFE8-4163-AADD-39FE8FB0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2C040-93A7-499A-967E-05108770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971B-A85E-48D7-A23D-B5B2BE8D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F296-38CB-4254-9A99-D8E3429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DEB6-E9D3-44FD-88CB-368C04A6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FB-770E-4825-BD26-2D77B1C9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17E3-42E0-4191-BFCB-B8E7F64AF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1F962-1A11-4A92-94F6-A5E5B7AB0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FE2C-9843-48DB-832C-27BD7ACE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2D41B-5E5B-4C46-8B8B-72A2759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B766-F4F2-47E4-93CE-5F7CFE32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2623-C58E-4CD6-AD51-A856E484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83CC-51BC-4033-9E6D-D43520289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4CF1-D1DF-4F4E-91CB-FD557352C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B9BD5-29E5-4108-95D6-92FBB2F2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D4A1A-E670-44D4-BF50-D63604C72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4E198-B5F3-4D90-A909-B16EC016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AEF22-639C-4478-9EF4-180ED2E1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A4F97-B4E7-4448-B12E-D7D1D3F5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F25A-45A3-4C86-AB2F-F1D848CE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8FE87-FC8A-4A78-AD27-8F78D143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F174-2ED5-4DDD-B6A8-6A6D2EA8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75AD6-55C2-45BC-8A0B-793AA625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35A39-1746-4D9B-9428-8EB4750E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1BA75-27F2-4916-BDEE-139C2ED5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8C07C-A49B-40E7-8B2E-E98FA5D8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43B9-3255-4311-82D9-2813EC33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17B9-4463-45DB-BEB6-C058F951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29BCD-BA0A-4C34-9272-5808B2CA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2D848-4F67-459F-B2E5-24F3EA48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F452-671D-4260-808B-64E2C78A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1C86-3996-46FD-B048-5927F210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2574-945D-4FB5-AFFE-1B4A86D4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426F7-514E-4EE2-8BBC-22438F32A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4D644-E373-47F9-8CD9-55ADDEEF0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BAF05-0171-4300-9182-78E125D2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B6B34-4E29-4890-86F1-7250D19E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06084-84B9-4895-A14F-B40ACF96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8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4D2BE-D20F-42B1-A9F1-C98B23EF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0DC97-7436-41F8-8BB0-FE8DD8B4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6369-E998-4709-9CD5-07A2BB79A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74F8-ABF5-4FD6-BA28-E0BEAD44EDB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A1F4-89E6-48AE-ACD3-386FCEBDA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26C-D55D-4F55-AE93-44DA2FB80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CD4F-3907-43F2-B1A5-A920AB6D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705A5-19A4-48D7-80AC-416D3C4B0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037" y="374754"/>
            <a:ext cx="6105194" cy="16626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Docker</a:t>
            </a:r>
          </a:p>
        </p:txBody>
      </p:sp>
      <p:pic>
        <p:nvPicPr>
          <p:cNvPr id="18" name="Picture 1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1CB0A44-E3FA-4636-BF42-908E77B07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71" y="1851666"/>
            <a:ext cx="3537857" cy="3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0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1E685-2800-4876-90D9-C3A08CBE1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57" y="457200"/>
            <a:ext cx="112674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2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7678E-ACAF-4A69-96E9-AB095C74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03" y="263471"/>
            <a:ext cx="11001828" cy="63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59D8ABA-BC89-4954-84D4-4A92F322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20" y="180630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Компоненты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Docker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FE0038A5-30E9-4BF1-BD24-EE8EDDF44E26}"/>
              </a:ext>
            </a:extLst>
          </p:cNvPr>
          <p:cNvSpPr txBox="1">
            <a:spLocks/>
          </p:cNvSpPr>
          <p:nvPr/>
        </p:nvSpPr>
        <p:spPr>
          <a:xfrm>
            <a:off x="6244771" y="1145800"/>
            <a:ext cx="3357014" cy="451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988215-1F0E-44B9-B0F5-FD535A3F6546}"/>
              </a:ext>
            </a:extLst>
          </p:cNvPr>
          <p:cNvSpPr/>
          <p:nvPr/>
        </p:nvSpPr>
        <p:spPr>
          <a:xfrm>
            <a:off x="296120" y="826960"/>
            <a:ext cx="10134572" cy="140894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69C40F-63C9-4320-9266-0B1B2DAC331A}"/>
              </a:ext>
            </a:extLst>
          </p:cNvPr>
          <p:cNvGrpSpPr/>
          <p:nvPr/>
        </p:nvGrpSpPr>
        <p:grpSpPr>
          <a:xfrm>
            <a:off x="842104" y="1012822"/>
            <a:ext cx="9915463" cy="1605267"/>
            <a:chOff x="501904" y="982940"/>
            <a:chExt cx="4505585" cy="294484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0AE4145-73DA-40BD-B3EB-9E3A529627C6}"/>
                </a:ext>
              </a:extLst>
            </p:cNvPr>
            <p:cNvSpPr/>
            <p:nvPr/>
          </p:nvSpPr>
          <p:spPr>
            <a:xfrm>
              <a:off x="501904" y="982940"/>
              <a:ext cx="4505585" cy="28610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Rounded Corners 5">
              <a:extLst>
                <a:ext uri="{FF2B5EF4-FFF2-40B4-BE49-F238E27FC236}">
                  <a16:creationId xmlns:a16="http://schemas.microsoft.com/office/drawing/2014/main" id="{2C865779-02DF-4F82-8ECF-27FDDE94AC02}"/>
                </a:ext>
              </a:extLst>
            </p:cNvPr>
            <p:cNvSpPr txBox="1"/>
            <p:nvPr/>
          </p:nvSpPr>
          <p:spPr>
            <a:xfrm>
              <a:off x="568173" y="1066738"/>
              <a:ext cx="4437530" cy="2861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dirty="0" err="1"/>
                <a:t>Образ</a:t>
              </a:r>
              <a:r>
                <a:rPr lang="en-US" sz="3400" kern="1200" dirty="0"/>
                <a:t>: </a:t>
              </a:r>
              <a:br>
                <a:rPr lang="en-US" sz="3400" kern="1200" dirty="0"/>
              </a:br>
              <a:r>
                <a:rPr lang="en-US" sz="3600" b="0" i="0" dirty="0">
                  <a:effectLst/>
                </a:rPr>
                <a:t>Read-only </a:t>
              </a:r>
              <a:r>
                <a:rPr lang="en-US" sz="3600" b="0" i="0" dirty="0" err="1">
                  <a:effectLst/>
                </a:rPr>
                <a:t>шаблон</a:t>
              </a:r>
              <a:r>
                <a:rPr lang="en-US" sz="3600" b="0" i="0" dirty="0">
                  <a:effectLst/>
                </a:rPr>
                <a:t> </a:t>
              </a:r>
              <a:r>
                <a:rPr lang="en-US" sz="3600" b="0" i="0" dirty="0" err="1">
                  <a:effectLst/>
                </a:rPr>
                <a:t>для</a:t>
              </a:r>
              <a:r>
                <a:rPr lang="en-US" sz="3600" b="0" i="0" dirty="0">
                  <a:effectLst/>
                </a:rPr>
                <a:t> </a:t>
              </a:r>
              <a:r>
                <a:rPr lang="en-US" sz="3600" b="0" i="0" dirty="0" err="1">
                  <a:effectLst/>
                </a:rPr>
                <a:t>создания</a:t>
              </a:r>
              <a:r>
                <a:rPr lang="en-US" sz="3600" b="0" i="0" dirty="0">
                  <a:effectLst/>
                </a:rPr>
                <a:t> </a:t>
              </a:r>
              <a:r>
                <a:rPr lang="en-US" sz="3600" b="0" i="0" dirty="0" err="1">
                  <a:effectLst/>
                </a:rPr>
                <a:t>контейнеров</a:t>
              </a:r>
              <a:r>
                <a:rPr lang="ru-RU" sz="3600" dirty="0"/>
                <a:t>.</a:t>
              </a:r>
              <a:endParaRPr lang="en-US" sz="3400" kern="1200" dirty="0"/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B89320A-8E79-4744-89AD-04276C6245B0}"/>
              </a:ext>
            </a:extLst>
          </p:cNvPr>
          <p:cNvSpPr/>
          <p:nvPr/>
        </p:nvSpPr>
        <p:spPr>
          <a:xfrm>
            <a:off x="296120" y="2691622"/>
            <a:ext cx="10134572" cy="140894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AF80D3-3284-4276-9234-B34312FD0FFA}"/>
              </a:ext>
            </a:extLst>
          </p:cNvPr>
          <p:cNvGrpSpPr/>
          <p:nvPr/>
        </p:nvGrpSpPr>
        <p:grpSpPr>
          <a:xfrm>
            <a:off x="842104" y="2877484"/>
            <a:ext cx="9915463" cy="1605267"/>
            <a:chOff x="501904" y="982940"/>
            <a:chExt cx="4505585" cy="2944843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663EEB7-0B16-4D0D-ACD3-40470D282288}"/>
                </a:ext>
              </a:extLst>
            </p:cNvPr>
            <p:cNvSpPr/>
            <p:nvPr/>
          </p:nvSpPr>
          <p:spPr>
            <a:xfrm>
              <a:off x="501904" y="982940"/>
              <a:ext cx="4505585" cy="28610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ectangle: Rounded Corners 5">
              <a:extLst>
                <a:ext uri="{FF2B5EF4-FFF2-40B4-BE49-F238E27FC236}">
                  <a16:creationId xmlns:a16="http://schemas.microsoft.com/office/drawing/2014/main" id="{1EBE591A-2251-45F8-86DD-930A56FAF08B}"/>
                </a:ext>
              </a:extLst>
            </p:cNvPr>
            <p:cNvSpPr txBox="1"/>
            <p:nvPr/>
          </p:nvSpPr>
          <p:spPr>
            <a:xfrm>
              <a:off x="568173" y="1066738"/>
              <a:ext cx="4437530" cy="2861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0" i="0" dirty="0">
                  <a:effectLst/>
                </a:rPr>
                <a:t>Docker-</a:t>
              </a:r>
              <a:r>
                <a:rPr lang="en-US" sz="3600" b="0" i="0" dirty="0" err="1">
                  <a:effectLst/>
                </a:rPr>
                <a:t>реестр</a:t>
              </a:r>
              <a:r>
                <a:rPr lang="en-US" sz="3400" kern="1200" dirty="0"/>
                <a:t>: </a:t>
              </a:r>
              <a:br>
                <a:rPr lang="en-US" sz="3400" kern="1200" dirty="0"/>
              </a:br>
              <a:r>
                <a:rPr lang="ru-RU" sz="3600" kern="1200" dirty="0"/>
                <a:t>Х</a:t>
              </a:r>
              <a:r>
                <a:rPr lang="en-US" sz="3600" b="0" i="0" dirty="0" err="1">
                  <a:effectLst/>
                </a:rPr>
                <a:t>ранилище</a:t>
              </a:r>
              <a:r>
                <a:rPr lang="en-US" sz="3600" b="0" i="0" dirty="0">
                  <a:effectLst/>
                </a:rPr>
                <a:t> </a:t>
              </a:r>
              <a:r>
                <a:rPr lang="en-US" sz="3600" b="0" i="0" dirty="0" err="1">
                  <a:effectLst/>
                </a:rPr>
                <a:t>образов</a:t>
              </a:r>
              <a:r>
                <a:rPr lang="ru-RU" sz="3600" b="0" i="0" dirty="0">
                  <a:effectLst/>
                </a:rPr>
                <a:t>.</a:t>
              </a:r>
              <a:endParaRPr lang="en-US" sz="3400" kern="1200" dirty="0"/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67FFE50-6E1E-48DC-8D71-02CB27F186EA}"/>
              </a:ext>
            </a:extLst>
          </p:cNvPr>
          <p:cNvSpPr/>
          <p:nvPr/>
        </p:nvSpPr>
        <p:spPr>
          <a:xfrm>
            <a:off x="350273" y="4566127"/>
            <a:ext cx="10134572" cy="140894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58A37B-0A64-4FC7-8EE0-8BD3A175C055}"/>
              </a:ext>
            </a:extLst>
          </p:cNvPr>
          <p:cNvGrpSpPr/>
          <p:nvPr/>
        </p:nvGrpSpPr>
        <p:grpSpPr>
          <a:xfrm>
            <a:off x="896257" y="4751989"/>
            <a:ext cx="9915463" cy="1605267"/>
            <a:chOff x="501904" y="982940"/>
            <a:chExt cx="4505585" cy="294484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63BC4D8-5D7A-405D-BBEF-03ECF5DCF675}"/>
                </a:ext>
              </a:extLst>
            </p:cNvPr>
            <p:cNvSpPr/>
            <p:nvPr/>
          </p:nvSpPr>
          <p:spPr>
            <a:xfrm>
              <a:off x="501904" y="982940"/>
              <a:ext cx="4505585" cy="28610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Rectangle: Rounded Corners 5">
              <a:extLst>
                <a:ext uri="{FF2B5EF4-FFF2-40B4-BE49-F238E27FC236}">
                  <a16:creationId xmlns:a16="http://schemas.microsoft.com/office/drawing/2014/main" id="{B8CEF3C6-CDD6-4019-BC8F-0554FD2EE180}"/>
                </a:ext>
              </a:extLst>
            </p:cNvPr>
            <p:cNvSpPr txBox="1"/>
            <p:nvPr/>
          </p:nvSpPr>
          <p:spPr>
            <a:xfrm>
              <a:off x="568173" y="1066738"/>
              <a:ext cx="4437530" cy="2861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dirty="0" err="1"/>
                <a:t>Контейнер</a:t>
              </a:r>
              <a:r>
                <a:rPr lang="en-US" sz="3400" kern="1200" dirty="0"/>
                <a:t>: </a:t>
              </a:r>
              <a:br>
                <a:rPr lang="en-US" sz="3400" kern="1200" dirty="0"/>
              </a:br>
              <a:r>
                <a:rPr lang="en-US" sz="3600" dirty="0" err="1"/>
                <a:t>Сущность</a:t>
              </a:r>
              <a:r>
                <a:rPr lang="en-US" sz="3600" dirty="0"/>
                <a:t>, </a:t>
              </a:r>
              <a:r>
                <a:rPr lang="en-US" sz="3600" dirty="0" err="1"/>
                <a:t>созданная</a:t>
              </a:r>
              <a:r>
                <a:rPr lang="en-US" sz="3600" dirty="0"/>
                <a:t> </a:t>
              </a:r>
              <a:r>
                <a:rPr lang="en-US" sz="3600" dirty="0" err="1"/>
                <a:t>на</a:t>
              </a:r>
              <a:r>
                <a:rPr lang="en-US" sz="3600" dirty="0"/>
                <a:t> </a:t>
              </a:r>
              <a:r>
                <a:rPr lang="en-US" sz="3600" dirty="0" err="1"/>
                <a:t>основе</a:t>
              </a:r>
              <a:r>
                <a:rPr lang="ru-RU" sz="3600" dirty="0"/>
                <a:t> образа.</a:t>
              </a:r>
              <a:endParaRPr lang="en-US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77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ED742-911B-4FD3-B337-A93900C82154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Слоёный пирог из образов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F3B7565-94D3-4822-A393-1F41AFC3B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002882"/>
            <a:ext cx="7347537" cy="48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3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0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6868F-101D-4EED-B339-1A70D928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3F3F3F"/>
                </a:solidFill>
              </a:rPr>
              <a:t>Изоляция и распределение ресурсов</a:t>
            </a:r>
            <a:endParaRPr lang="en-US" sz="3600" dirty="0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93E1-2230-4063-BB60-B4A3350C6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ru-RU" sz="2000" b="0" i="0" dirty="0">
                <a:effectLst/>
                <a:latin typeface="Fira Sans"/>
              </a:rPr>
              <a:t>Пространство имен</a:t>
            </a:r>
          </a:p>
          <a:p>
            <a:pPr marL="0" indent="0">
              <a:buNone/>
            </a:pPr>
            <a:r>
              <a:rPr lang="ru-RU" sz="2000" b="0" i="0" dirty="0">
                <a:effectLst/>
                <a:latin typeface="-apple-system"/>
              </a:rPr>
              <a:t>- </a:t>
            </a:r>
            <a:r>
              <a:rPr lang="en-US" sz="2000" b="0" i="0" dirty="0">
                <a:effectLst/>
                <a:latin typeface="-apple-system"/>
              </a:rPr>
              <a:t>Docker</a:t>
            </a:r>
            <a:r>
              <a:rPr lang="ru-RU" sz="2000" b="0" i="0" dirty="0">
                <a:effectLst/>
                <a:latin typeface="-apple-system"/>
              </a:rPr>
              <a:t> создает отдельное пространство имен для контейнера. </a:t>
            </a:r>
            <a:r>
              <a:rPr lang="en-US" sz="2000" b="0" i="0" dirty="0">
                <a:effectLst/>
                <a:latin typeface="-apple-system"/>
              </a:rPr>
              <a:t> </a:t>
            </a:r>
            <a:endParaRPr lang="ru-RU" sz="20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sz="2000" dirty="0">
                <a:latin typeface="-apple-system"/>
              </a:rPr>
              <a:t>- К</a:t>
            </a:r>
            <a:r>
              <a:rPr lang="ru-RU" sz="2000" b="0" i="0" dirty="0">
                <a:effectLst/>
                <a:latin typeface="-apple-system"/>
              </a:rPr>
              <a:t>аждый контейнер запущен в своем пространстве имен, и не имеет доступ к внешней системе.</a:t>
            </a:r>
            <a:endParaRPr lang="en-US" sz="2000" dirty="0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34B7C-1CFF-4290-93D6-98A28E553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ru-RU" sz="2000" dirty="0">
                <a:latin typeface="Fira Sans"/>
              </a:rPr>
              <a:t>К</a:t>
            </a:r>
            <a:r>
              <a:rPr lang="ru-RU" sz="2000" b="0" i="0" dirty="0">
                <a:effectLst/>
                <a:latin typeface="Fira Sans"/>
              </a:rPr>
              <a:t>онтрольные группы</a:t>
            </a:r>
          </a:p>
          <a:p>
            <a:pPr marL="0" indent="0">
              <a:buNone/>
            </a:pPr>
            <a:r>
              <a:rPr lang="ru-RU" sz="2000" dirty="0"/>
              <a:t>- </a:t>
            </a:r>
            <a:r>
              <a:rPr lang="ru-RU" sz="2000" b="0" i="0" dirty="0">
                <a:effectLst/>
                <a:latin typeface="-apple-system"/>
              </a:rPr>
              <a:t>Контрольные группы позволяют разделять доступные ресурсы железа и если необходимо, устанавливать пределы и ограничения.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51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5A3B189-782A-4123-A644-221D4BBC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3F3F3F"/>
                </a:solidFill>
              </a:rPr>
              <a:t>Изоляция и распределение ресурсов</a:t>
            </a:r>
            <a:endParaRPr lang="en-US" sz="52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E17118-ED98-4E6A-8856-03EAB19E6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097671"/>
              </p:ext>
            </p:extLst>
          </p:nvPr>
        </p:nvGraphicFramePr>
        <p:xfrm>
          <a:off x="0" y="1409700"/>
          <a:ext cx="12192000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46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5758-79B9-4607-A742-D1F73D37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взаимодействия с контейнерами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17D1E-8145-4C98-8CC9-C341CD91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1" y="0"/>
            <a:ext cx="11704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6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D0AD17-58C1-4586-86F7-E4DF8BF2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0" y="2647950"/>
            <a:ext cx="6373231" cy="2970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858FAC-BE04-4608-82BA-9BF02987E383}"/>
              </a:ext>
            </a:extLst>
          </p:cNvPr>
          <p:cNvSpPr txBox="1"/>
          <p:nvPr/>
        </p:nvSpPr>
        <p:spPr>
          <a:xfrm>
            <a:off x="72020" y="5360818"/>
            <a:ext cx="6373231" cy="25893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>
                <a:solidFill>
                  <a:schemeClr val="accent1"/>
                </a:solidFill>
              </a:rPr>
              <a:t>Index.js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FD4779-075F-4750-A579-BC747CD5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20" y="2647950"/>
            <a:ext cx="5581560" cy="29702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7C1D51-AB85-4DED-99EC-2FE4BB02AAFC}"/>
              </a:ext>
            </a:extLst>
          </p:cNvPr>
          <p:cNvSpPr txBox="1"/>
          <p:nvPr/>
        </p:nvSpPr>
        <p:spPr>
          <a:xfrm>
            <a:off x="6544162" y="5360817"/>
            <a:ext cx="5575818" cy="2589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>
                <a:solidFill>
                  <a:schemeClr val="accent1"/>
                </a:solidFill>
              </a:rPr>
              <a:t>package.json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EAEC-4CC0-4B52-AE02-FCF6E139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50908"/>
            <a:ext cx="10750169" cy="13549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300" dirty="0">
                <a:solidFill>
                  <a:schemeClr val="accent1"/>
                </a:solidFill>
              </a:rPr>
              <a:t>Запуск </a:t>
            </a:r>
            <a:r>
              <a:rPr lang="en-US" sz="3300" dirty="0">
                <a:solidFill>
                  <a:schemeClr val="accent1"/>
                </a:solidFill>
              </a:rPr>
              <a:t>Node JS</a:t>
            </a:r>
            <a:r>
              <a:rPr lang="ru-RU" sz="3300" dirty="0">
                <a:solidFill>
                  <a:schemeClr val="accent1"/>
                </a:solidFill>
              </a:rPr>
              <a:t> сервера в контейнере</a:t>
            </a:r>
            <a:b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ru-RU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Ш</a:t>
            </a:r>
            <a:r>
              <a:rPr lang="ru-RU" sz="3300" dirty="0">
                <a:solidFill>
                  <a:schemeClr val="accent1"/>
                </a:solidFill>
              </a:rPr>
              <a:t>аг 1: Написать код, который должен будет работать из контейнера</a:t>
            </a:r>
            <a:endParaRPr lang="en-US" sz="33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284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EAEC-4CC0-4B52-AE02-FCF6E139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52496"/>
            <a:ext cx="10636251" cy="13549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300" dirty="0">
                <a:solidFill>
                  <a:schemeClr val="accent1"/>
                </a:solidFill>
              </a:rPr>
              <a:t>Запуск </a:t>
            </a:r>
            <a:r>
              <a:rPr lang="en-US" sz="3300" dirty="0">
                <a:solidFill>
                  <a:schemeClr val="accent1"/>
                </a:solidFill>
              </a:rPr>
              <a:t>Node JS</a:t>
            </a:r>
            <a:r>
              <a:rPr lang="ru-RU" sz="3300" dirty="0">
                <a:solidFill>
                  <a:schemeClr val="accent1"/>
                </a:solidFill>
              </a:rPr>
              <a:t> сервера в контейнере</a:t>
            </a:r>
            <a:b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ru-RU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Ш</a:t>
            </a:r>
            <a:r>
              <a:rPr lang="ru-RU" sz="3300" dirty="0">
                <a:solidFill>
                  <a:schemeClr val="accent1"/>
                </a:solidFill>
              </a:rPr>
              <a:t>аг </a:t>
            </a:r>
            <a:r>
              <a:rPr lang="en-US" sz="3300" dirty="0">
                <a:solidFill>
                  <a:schemeClr val="accent1"/>
                </a:solidFill>
              </a:rPr>
              <a:t>2</a:t>
            </a:r>
            <a:r>
              <a:rPr lang="ru-RU" sz="3300" dirty="0">
                <a:solidFill>
                  <a:schemeClr val="accent1"/>
                </a:solidFill>
              </a:rPr>
              <a:t>: Создать </a:t>
            </a:r>
            <a:r>
              <a:rPr lang="en-US" sz="3300" dirty="0" err="1">
                <a:solidFill>
                  <a:schemeClr val="accent1"/>
                </a:solidFill>
              </a:rPr>
              <a:t>Dockerfile</a:t>
            </a:r>
            <a:r>
              <a:rPr lang="en-US" sz="3300" dirty="0">
                <a:solidFill>
                  <a:schemeClr val="accent1"/>
                </a:solidFill>
              </a:rPr>
              <a:t> </a:t>
            </a:r>
            <a:r>
              <a:rPr lang="ru-RU" sz="3300" dirty="0">
                <a:solidFill>
                  <a:schemeClr val="accent1"/>
                </a:solidFill>
              </a:rPr>
              <a:t>и на его основе создать образ</a:t>
            </a:r>
            <a:endParaRPr lang="en-US" sz="33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8933C6F-6C17-4CB2-9274-DEA54ABF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399254"/>
            <a:ext cx="7237413" cy="4039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4E8F2E-40D7-4D8D-967E-59F4505CA20A}"/>
              </a:ext>
            </a:extLst>
          </p:cNvPr>
          <p:cNvSpPr txBox="1"/>
          <p:nvPr/>
        </p:nvSpPr>
        <p:spPr>
          <a:xfrm>
            <a:off x="4876798" y="6438357"/>
            <a:ext cx="7237413" cy="30405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Terminal commands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01BCEF3-C763-4505-A20C-6D85AD06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9254"/>
            <a:ext cx="4829175" cy="40391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C9D191-B8BE-4F45-ADA6-5A91820DC61B}"/>
              </a:ext>
            </a:extLst>
          </p:cNvPr>
          <p:cNvSpPr txBox="1"/>
          <p:nvPr/>
        </p:nvSpPr>
        <p:spPr>
          <a:xfrm>
            <a:off x="-2" y="6438356"/>
            <a:ext cx="4829175" cy="30405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Dockerfile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7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EAEC-4CC0-4B52-AE02-FCF6E139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52496"/>
            <a:ext cx="10464801" cy="13549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300" dirty="0">
                <a:solidFill>
                  <a:schemeClr val="accent1"/>
                </a:solidFill>
              </a:rPr>
              <a:t>Запуск </a:t>
            </a:r>
            <a:r>
              <a:rPr lang="en-US" sz="3300" dirty="0">
                <a:solidFill>
                  <a:schemeClr val="accent1"/>
                </a:solidFill>
              </a:rPr>
              <a:t>Node JS</a:t>
            </a:r>
            <a:r>
              <a:rPr lang="ru-RU" sz="3300" dirty="0">
                <a:solidFill>
                  <a:schemeClr val="accent1"/>
                </a:solidFill>
              </a:rPr>
              <a:t> сервера в контейнере</a:t>
            </a:r>
            <a:br>
              <a:rPr lang="en-US" sz="3300" dirty="0">
                <a:solidFill>
                  <a:schemeClr val="accent1"/>
                </a:solidFill>
              </a:rPr>
            </a:br>
            <a:r>
              <a:rPr lang="ru-RU" sz="3300" dirty="0">
                <a:solidFill>
                  <a:schemeClr val="accent1"/>
                </a:solidFill>
              </a:rPr>
              <a:t>Шаг 3: Стартуем!</a:t>
            </a:r>
            <a:endParaRPr lang="en-US" sz="33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823AD7-FA2F-4296-8AA0-19BF3553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" r="32558"/>
          <a:stretch/>
        </p:blipFill>
        <p:spPr>
          <a:xfrm>
            <a:off x="85724" y="2444744"/>
            <a:ext cx="12020551" cy="23512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329080-307F-4764-BCA8-78ACF618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4304011"/>
            <a:ext cx="5724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222EC-62B3-41D4-8166-2AFFB40C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586855"/>
            <a:ext cx="3477588" cy="3387497"/>
          </a:xfrm>
        </p:spPr>
        <p:txBody>
          <a:bodyPr anchor="b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- </a:t>
            </a:r>
            <a:r>
              <a:rPr lang="en-US" sz="4000" dirty="0">
                <a:solidFill>
                  <a:srgbClr val="FFFFFF"/>
                </a:solidFill>
              </a:rPr>
              <a:t>Docker</a:t>
            </a:r>
            <a:r>
              <a:rPr lang="ru-RU" sz="4000" dirty="0">
                <a:solidFill>
                  <a:srgbClr val="FFFFFF"/>
                </a:solidFill>
              </a:rPr>
              <a:t>.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ru-RU" sz="4000" dirty="0">
                <a:solidFill>
                  <a:srgbClr val="FFFFFF"/>
                </a:solidFill>
              </a:rPr>
            </a:br>
            <a:r>
              <a:rPr lang="ru-RU" sz="4000" dirty="0">
                <a:solidFill>
                  <a:srgbClr val="FFFFFF"/>
                </a:solidFill>
              </a:rPr>
              <a:t>- Что? Зачем?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E3B899E-2559-42C4-A774-8F975D1AF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75074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513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EAEC-4CC0-4B52-AE02-FCF6E139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52497"/>
            <a:ext cx="10464801" cy="1354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Docker Compose </a:t>
            </a:r>
            <a:r>
              <a:rPr lang="ru-RU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ru-RU" sz="3300" dirty="0">
                <a:solidFill>
                  <a:schemeClr val="accent1"/>
                </a:solidFill>
              </a:rPr>
              <a:t>развертывание </a:t>
            </a:r>
            <a:r>
              <a:rPr lang="en-US" sz="3300" dirty="0">
                <a:solidFill>
                  <a:schemeClr val="accent1"/>
                </a:solidFill>
              </a:rPr>
              <a:t>MSSQL</a:t>
            </a:r>
            <a:r>
              <a:rPr lang="ru-RU" sz="3300" dirty="0">
                <a:solidFill>
                  <a:schemeClr val="accent1"/>
                </a:solidFill>
              </a:rPr>
              <a:t> БД</a:t>
            </a:r>
            <a:br>
              <a:rPr lang="en-US" sz="3300" dirty="0">
                <a:solidFill>
                  <a:schemeClr val="accent1"/>
                </a:solidFill>
              </a:rPr>
            </a:br>
            <a:r>
              <a:rPr lang="ru-RU" sz="3300" dirty="0">
                <a:solidFill>
                  <a:schemeClr val="accent1"/>
                </a:solidFill>
              </a:rPr>
              <a:t>Шаг 1: Создание файла конфигурации БД и её запуск</a:t>
            </a:r>
            <a:endParaRPr lang="en-US" sz="33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60D2E-657D-4593-86C7-61D1B5DC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93203"/>
            <a:ext cx="5113336" cy="2457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229AAC-AC30-4969-AA8F-A739BD53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4391025"/>
            <a:ext cx="8401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22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EAEC-4CC0-4B52-AE02-FCF6E139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52496"/>
            <a:ext cx="10345131" cy="13549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Docker Compose </a:t>
            </a:r>
            <a:r>
              <a:rPr lang="ru-RU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ru-RU" sz="3300" dirty="0">
                <a:solidFill>
                  <a:schemeClr val="accent1"/>
                </a:solidFill>
              </a:rPr>
              <a:t>развертывание </a:t>
            </a:r>
            <a:r>
              <a:rPr lang="en-US" sz="3300" dirty="0">
                <a:solidFill>
                  <a:schemeClr val="accent1"/>
                </a:solidFill>
              </a:rPr>
              <a:t>MSSQL</a:t>
            </a:r>
            <a:r>
              <a:rPr lang="ru-RU" sz="3300" dirty="0">
                <a:solidFill>
                  <a:schemeClr val="accent1"/>
                </a:solidFill>
              </a:rPr>
              <a:t> БД</a:t>
            </a:r>
            <a:br>
              <a:rPr lang="en-US" sz="3300" dirty="0">
                <a:solidFill>
                  <a:schemeClr val="accent1"/>
                </a:solidFill>
              </a:rPr>
            </a:br>
            <a:r>
              <a:rPr lang="ru-RU" sz="3300" dirty="0">
                <a:solidFill>
                  <a:schemeClr val="accent1"/>
                </a:solidFill>
              </a:rPr>
              <a:t>Шаг 2: Проверка работоспособности с помощью </a:t>
            </a:r>
            <a:r>
              <a:rPr lang="en-US" sz="3300" dirty="0" err="1">
                <a:solidFill>
                  <a:schemeClr val="accent1"/>
                </a:solidFill>
              </a:rPr>
              <a:t>sqlcmd</a:t>
            </a:r>
            <a:endParaRPr lang="en-US" sz="33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F9FD8-D0C8-4AA6-894A-3C669217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9090"/>
            <a:ext cx="12192000" cy="31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6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at lying in a basket&#10;&#10;Description automatically generated with low confidence">
            <a:extLst>
              <a:ext uri="{FF2B5EF4-FFF2-40B4-BE49-F238E27FC236}">
                <a16:creationId xmlns:a16="http://schemas.microsoft.com/office/drawing/2014/main" id="{2894EED9-B13D-4853-BDC5-2E5B6830E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" b="6447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310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2EA4D-9320-4DEE-878C-4125A28F9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329"/>
          <a:stretch/>
        </p:blipFill>
        <p:spPr>
          <a:xfrm rot="21480000">
            <a:off x="775658" y="580648"/>
            <a:ext cx="10661640" cy="55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4EFDA-24F2-4D13-96D4-F96FB2235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445"/>
          <a:stretch/>
        </p:blipFill>
        <p:spPr>
          <a:xfrm rot="21480000">
            <a:off x="718552" y="582823"/>
            <a:ext cx="10652493" cy="55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E773A-BCE4-4874-B936-786A0045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3365">
            <a:off x="789705" y="619058"/>
            <a:ext cx="10715263" cy="55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1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214E0-2499-4B33-8433-7EBE85200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" r="836" b="-2"/>
          <a:stretch/>
        </p:blipFill>
        <p:spPr>
          <a:xfrm rot="21480000">
            <a:off x="815023" y="692748"/>
            <a:ext cx="10655309" cy="53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2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6B6B023-88F0-4BEB-A0D7-4D851562F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6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FDDE5-0DB3-48A7-B7EB-1D519D56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До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Docker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9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t wearing a chef hat&#10;&#10;Description automatically generated with medium confidence">
            <a:extLst>
              <a:ext uri="{FF2B5EF4-FFF2-40B4-BE49-F238E27FC236}">
                <a16:creationId xmlns:a16="http://schemas.microsoft.com/office/drawing/2014/main" id="{BDC881AF-4535-4D97-86C9-8158C1BD3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9AFB5-BF9F-4B9F-B861-0F0B9CA0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После Docker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8A503-1A92-4642-8457-231DB00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ru-RU" sz="5200"/>
              <a:t>Из чего стостоит </a:t>
            </a:r>
            <a:r>
              <a:rPr lang="en-US" sz="5200"/>
              <a:t>Docker?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316093-4AD0-42D9-8662-45480EC14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5595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81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317</Words>
  <Application>Microsoft Office PowerPoint</Application>
  <PresentationFormat>Widescreen</PresentationFormat>
  <Paragraphs>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Fira Sans</vt:lpstr>
      <vt:lpstr>Impact</vt:lpstr>
      <vt:lpstr>Office Theme</vt:lpstr>
      <vt:lpstr>Docker</vt:lpstr>
      <vt:lpstr>- Docker.  - Что? Зачем?</vt:lpstr>
      <vt:lpstr>PowerPoint Presentation</vt:lpstr>
      <vt:lpstr>PowerPoint Presentation</vt:lpstr>
      <vt:lpstr>PowerPoint Presentation</vt:lpstr>
      <vt:lpstr>PowerPoint Presentation</vt:lpstr>
      <vt:lpstr>До Docker</vt:lpstr>
      <vt:lpstr>После Docker</vt:lpstr>
      <vt:lpstr>Из чего стостоит Docker?</vt:lpstr>
      <vt:lpstr>PowerPoint Presentation</vt:lpstr>
      <vt:lpstr>PowerPoint Presentation</vt:lpstr>
      <vt:lpstr>Компоненты Docker</vt:lpstr>
      <vt:lpstr>PowerPoint Presentation</vt:lpstr>
      <vt:lpstr>Изоляция и распределение ресурсов</vt:lpstr>
      <vt:lpstr>Изоляция и распределение ресурсов</vt:lpstr>
      <vt:lpstr>Архитектура взаимодействия с контейнерами</vt:lpstr>
      <vt:lpstr>Запуск Node JS сервера в контейнере Шаг 1: Написать код, который должен будет работать из контейнера</vt:lpstr>
      <vt:lpstr>Запуск Node JS сервера в контейнере Шаг 2: Создать Dockerfile и на его основе создать образ</vt:lpstr>
      <vt:lpstr>Запуск Node JS сервера в контейнере Шаг 3: Стартуем!</vt:lpstr>
      <vt:lpstr>Docker Compose и развертывание MSSQL БД Шаг 1: Создание файла конфигурации БД и её запуск</vt:lpstr>
      <vt:lpstr>Docker Compose и развертывание MSSQL БД Шаг 2: Проверка работоспособности с помощью sqlcmd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Dmitriy Gunko</dc:creator>
  <cp:lastModifiedBy>Dmitriy Gunko</cp:lastModifiedBy>
  <cp:revision>1</cp:revision>
  <dcterms:created xsi:type="dcterms:W3CDTF">2021-04-24T15:45:25Z</dcterms:created>
  <dcterms:modified xsi:type="dcterms:W3CDTF">2021-04-24T23:34:31Z</dcterms:modified>
</cp:coreProperties>
</file>