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1" r:id="rId39"/>
    <p:sldId id="303" r:id="rId40"/>
    <p:sldId id="304" r:id="rId41"/>
    <p:sldId id="305" r:id="rId42"/>
    <p:sldId id="306" r:id="rId43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51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JS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Основы основ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000" y="3794040"/>
            <a:ext cx="4135320" cy="326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Установка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Существует несколько способов использования React.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Официально рекомендуемый способ - из npm или Facebook CDN, но дополнительно вы можете клонировать из git и создавать свои собственные сборки.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Также вы можете использовать стартовый комплект или сэкономить время с помощью генератора каркаса приложения от Yeoman.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Установка из NPM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руководстве React также рекомендуется использовать react и react-dom пакеты npm. Чтобы установить их в своей системе, запустите следующую команду в командной строке bash в каталоге проекта или сначала создайте новый каталог и cd в него.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npm install --save react react-dom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browserify -t babelify main.js -o bundle.js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Теперь вы сможете увидеть установку React внутри каталога node_modules.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JSX?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JSX - синтаксис XML/HTML, который используется для визуализации HTML из кода JavaScript. React преобразует JSX в собственный JavaScript для браузера, а с помощью предоставленных инструментов вы можете конвертировать HTML-код существующих сайтов в JSX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JSX?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JSX упрощает написание кода, поскольку очень похож на написание привычного HTML, но только изнутри JavaScript. В сочетании с Node это обеспечивает очень последовательный рабочий процесс.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JSX?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JSX не требуется использовать React - вы можете просто использовать простой JS, но это очень мощный инструмент, который упрощает определение древовидных структур и назначает атрибуты, поэтому я настоятельно рекомендую его использование.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Чтобы визуализировать HTML-тег в </a:t>
            </a:r>
            <a:r>
              <a:rPr lang="ru-RU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просто используйте имена тегов в нижнем регистре с некоторым JSX следующим образом:</a:t>
            </a:r>
            <a:endParaRPr sz="3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ru-RU" sz="32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fooDiv</a:t>
            </a: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&lt;</a:t>
            </a:r>
            <a:r>
              <a:rPr lang="ru-RU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className=</a:t>
            </a: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/&gt;;</a:t>
            </a:r>
            <a:endParaRPr sz="3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ReactDOM.render</a:t>
            </a:r>
            <a:r>
              <a:rPr lang="ru-RU" sz="32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32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fooDiv</a:t>
            </a: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</a:t>
            </a:r>
            <a:r>
              <a:rPr lang="ru-RU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ru-RU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')); </a:t>
            </a:r>
            <a:endParaRPr sz="3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Создаем проект серез create-react-app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install -g create-react-app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create-react-app my-app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my-app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start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Success! Created my-app at /home/user/workspace/react/my-app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that directory, you can run several commands: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npm start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Starts the development server.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npm run build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Bundles the app into static files for production.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npm test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Starts the test runner.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npm run eject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Removes this tool and copies build dependencies, configuration files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 scripts into the app directory. If you do this, you can’t go back!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suggest that you begin by typing: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cd my-app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npm start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Happy hacking!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render() — метод ReactDOM, который принимает 2 аргумента: компонент, который надо отрендерить, и обертку, в которую надо “положить” результат. В нашем случае в качестве обертки будет элемент с id=“root”, который задан в public/index.html.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Странный тэг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&lt;App /&gt;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компонент App.js, объявленный при помощи JSX .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React JS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- это библиотека JavaScript, которая используется для создания пользовательского интерфейса.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Первоначально React предназначался для веба, для создания веб-сайтов, однако позже появилась платформа React Native, которая уже предназначалась для мобильных устройств.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представляется идеальный инструмент для создания масштабируемых веб-приложений.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start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536920" y="3306600"/>
            <a:ext cx="51138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Compiled successfully!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 is running at: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http://localhost:3000/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the development build is not optimized.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production build, use npm run build.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мы видим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160" y="1770840"/>
            <a:ext cx="5466960" cy="52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Фичи построения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дев-среде работает livereload, то есть все изменения автоматически будут отображаться на странице без ее перезагрузки.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нужно зафиксировать (построить) в продакшн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run build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React-компоненты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5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HelloMessage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React.Component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this.props.name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);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ReactDOM.render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HelloMessage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name=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Taylor</a:t>
            </a: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/&gt;,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-RU" sz="24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mountNode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Живой компонент</a:t>
            </a:r>
            <a:endParaRPr sz="4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Timer extends React.Component {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constructor(props) {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super(props);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this.state = { seconds: 0 };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tick() {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this.setState(prevState =&gt; ({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seconds: prevState.seconds + 1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}));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componentDidMount() {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this.interval = setInterval(() =&gt; this.tick(), 1000);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Функциональные и классовые компоненты</a:t>
            </a:r>
            <a:r>
              <a:rPr lang="ru-RU" sz="4400" b="1" dirty="0" smtClean="0"/>
              <a:t/>
            </a:r>
            <a:br>
              <a:rPr lang="ru-RU" sz="4400" b="1" dirty="0" smtClean="0"/>
            </a:b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" y="1331565"/>
            <a:ext cx="1004887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Свойства объекта </a:t>
            </a:r>
            <a:r>
              <a:rPr lang="ru-RU" sz="4400" dirty="0" err="1" smtClean="0"/>
              <a:t>props</a:t>
            </a:r>
            <a:r>
              <a:rPr lang="ru-RU" sz="4400" dirty="0" smtClean="0"/>
              <a:t> доступны только для чтения</a:t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048" y="1365369"/>
            <a:ext cx="9216776" cy="619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Состояние и жизненный цикл</a:t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ru-RU" dirty="0" smtClean="0"/>
              <a:t>Рассмотрим пример тикающих часов. Мы вызываем </a:t>
            </a:r>
            <a:r>
              <a:rPr lang="ru-RU" dirty="0" err="1" smtClean="0"/>
              <a:t>ReactDOM.render</a:t>
            </a:r>
            <a:r>
              <a:rPr lang="ru-RU" dirty="0" smtClean="0"/>
              <a:t>() для изменения </a:t>
            </a:r>
            <a:r>
              <a:rPr lang="ru-RU" dirty="0" err="1" smtClean="0"/>
              <a:t>отрисованного</a:t>
            </a:r>
            <a:r>
              <a:rPr lang="ru-RU" dirty="0" smtClean="0"/>
              <a:t> вывода: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840" y="3059757"/>
            <a:ext cx="8469312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компонент </a:t>
            </a:r>
            <a:r>
              <a:rPr lang="ru-RU" dirty="0" err="1" smtClean="0"/>
              <a:t>Clock</a:t>
            </a:r>
            <a:r>
              <a:rPr lang="ru-RU" dirty="0" smtClean="0"/>
              <a:t> действительно повторно используемым и инкапсулированным. Его можно будет настроить и он будет обновлять самого себя каждую секунду.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792" y="1763613"/>
            <a:ext cx="936982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323453"/>
            <a:ext cx="99726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Виртуальный DOM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структура веб-страницы может быть представлена с помощью DOM (Document Object Model)- организация элементов html, которыми мы можем манипулировать, изменять, удалять или добавлять новые.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взаимодействия с DOM применяется язык JavaScript.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Виртуальный DOM представляет легковесную копию обычного DOM. И отличительной особенностью React является то, что данная библиотека работает именно с виртуальным DOM, а не обычным.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3453"/>
            <a:ext cx="10080625" cy="62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Добавление локального состояния в класс</a:t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896" y="1259557"/>
            <a:ext cx="7992888" cy="626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9437"/>
            <a:ext cx="10080625" cy="585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545" y="683493"/>
            <a:ext cx="9721080" cy="51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Добавление методов жизненного цикла в класс</a:t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792" y="1691605"/>
            <a:ext cx="972528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776" y="395461"/>
            <a:ext cx="9721081" cy="528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251445"/>
            <a:ext cx="9424850" cy="684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792" y="467469"/>
            <a:ext cx="920412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08" y="90485"/>
            <a:ext cx="9073008" cy="736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Обработка событий</a:t>
            </a:r>
            <a:br>
              <a:rPr lang="ru-RU" sz="4400" dirty="0" smtClean="0"/>
            </a:b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775" y="1043533"/>
            <a:ext cx="972469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Виртуальный DOM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приложению нужно узнать информацию о состоянии элементов, то происходит обращение к виртуальному DOM.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необходимо изменить элементы веб-страницы, то изменения вначале вносятся в виртуальный DOM. Потом новое состояние виртуального DOM сравнивается с текущим состоянием. И если эти состояния различаются, то React находит минимальное количество манипуляций, которые необходимы до обновления реального DOM до нового состояния и производит их.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179437"/>
            <a:ext cx="9146963" cy="72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1605"/>
            <a:ext cx="10080625" cy="289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776" y="539477"/>
            <a:ext cx="9726657" cy="630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Другие особенности React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мы можем создать отдельные компоненты и затем их легко переносить из проекта в проект.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мы используем JSX.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JSX представляет комбинацию кода JavaScript и XML и предоставляет простой и интуитивно понятный способ для определения кода визуального интерфейса.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также для компиляции кода нам необходим компилятор Babel, который позволяет работать с кодом по стандарту ES6(ES2015).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Доступны шаблонизаторы проекта.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Другие особенности React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Используется концепция View из MVC.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позволяет создавать интерфейсы. В известном паттерне Model-View-Controller React ближе всего к пользователю. Он отвечает за представление данных, получение и обработку ввода пользователя. Где и в каком виде вы храните данные, как вы общаетесь с хранилищем, дело ваше. React — это всего лишь View вашего приложения.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Начало </a:t>
            </a:r>
            <a:r>
              <a:rPr lang="ru-RU" sz="4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0" y="2088000"/>
            <a:ext cx="8962560" cy="413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Начало работы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360" y="1752840"/>
            <a:ext cx="9278640" cy="534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Начало работы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04000" y="1769040"/>
            <a:ext cx="9071640" cy="50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рендеринга элемента на веб-странице применяется метод ReactDOM.render(), который принимает два параметра.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Первый параметр представляет компонент, который мы хотим оторазить на веб-странице. В данном случае это обычный заголовок.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этот метод передается элемент, который надо добавить на веб-страницу. Второй параметр - это тот элемент веб-страницы, в котором будет производиться рендеринг компонента из первого параметра. В данном случае это элемент &lt;div id="app"&gt;.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-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Этот как раз тот элемент, в который и будет помещаться заголовок.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1017</Words>
  <Application>Microsoft Office PowerPoint</Application>
  <PresentationFormat>Произвольный</PresentationFormat>
  <Paragraphs>142</Paragraphs>
  <Slides>42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Функциональные и классовые компоненты </vt:lpstr>
      <vt:lpstr>Свойства объекта props доступны только для чтения </vt:lpstr>
      <vt:lpstr>Состояние и жизненный цикл </vt:lpstr>
      <vt:lpstr>как сделать компонент Clock действительно повторно используемым и инкапсулированным. Его можно будет настроить и он будет обновлять самого себя каждую секунду.</vt:lpstr>
      <vt:lpstr>Слайд 29</vt:lpstr>
      <vt:lpstr>Слайд 30</vt:lpstr>
      <vt:lpstr>Добавление локального состояния в класс </vt:lpstr>
      <vt:lpstr>Слайд 32</vt:lpstr>
      <vt:lpstr>Слайд 33</vt:lpstr>
      <vt:lpstr>Добавление методов жизненного цикла в класс </vt:lpstr>
      <vt:lpstr>Слайд 35</vt:lpstr>
      <vt:lpstr>Слайд 36</vt:lpstr>
      <vt:lpstr>Слайд 37</vt:lpstr>
      <vt:lpstr>Слайд 38</vt:lpstr>
      <vt:lpstr>Обработка событий </vt:lpstr>
      <vt:lpstr>Слайд 40</vt:lpstr>
      <vt:lpstr>Слайд 41</vt:lpstr>
      <vt:lpstr>Слайд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Nikita Pytsyk</cp:lastModifiedBy>
  <cp:revision>14</cp:revision>
  <dcterms:modified xsi:type="dcterms:W3CDTF">2021-04-01T17:54:21Z</dcterms:modified>
</cp:coreProperties>
</file>