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1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8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90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8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33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6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2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BF855A-B387-4DE4-BBFA-53BC1BE0B06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3B8A41-3DA4-4AA5-92DF-17806F153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7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3F59-3D4B-419A-860D-1E3E2A42E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Vue.js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5657-8F37-4EC4-AF0F-3C8118AE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03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BFA1-2696-4574-8B02-319EFEA1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15DF9-638C-4041-BA07-ACC72C498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29" y="2140213"/>
            <a:ext cx="4711625" cy="36097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3D528-DCEB-4339-9C11-54CE8684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09" y="2156690"/>
            <a:ext cx="4350750" cy="3406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004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33AA4-29C1-41D8-A064-9F21E03C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2EB19-0939-48FB-B170-DB8C393F4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App.vue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A592EE-5BEE-40BA-B881-D04A2D3EE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0521" y="2473126"/>
            <a:ext cx="2733178" cy="33259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7FC687-E13F-4B1D-9048-4FE95BDF6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91C5E-23D4-4A60-B07D-67F1C628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34" y="2473126"/>
            <a:ext cx="3745198" cy="12998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0B15-0D41-494C-B9F7-A4E70248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14" y="4324297"/>
            <a:ext cx="2820758" cy="1331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3E7FC85-E882-4EAB-BC9B-21EBA7C537EA}"/>
              </a:ext>
            </a:extLst>
          </p:cNvPr>
          <p:cNvSpPr txBox="1">
            <a:spLocks/>
          </p:cNvSpPr>
          <p:nvPr/>
        </p:nvSpPr>
        <p:spPr>
          <a:xfrm>
            <a:off x="6372227" y="3690065"/>
            <a:ext cx="4895330" cy="544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49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ADE3DF-B06E-413C-BAD1-3ECC9668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React vs. Vue.js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93FA20-33BF-486E-BB14-29EA6783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– </a:t>
            </a:r>
            <a:r>
              <a:rPr lang="ru-RU" dirty="0"/>
              <a:t>фреймворк для больших корпоративных проектов</a:t>
            </a:r>
          </a:p>
          <a:p>
            <a:endParaRPr lang="ru-RU" dirty="0"/>
          </a:p>
          <a:p>
            <a:r>
              <a:rPr lang="en-US" dirty="0"/>
              <a:t>React</a:t>
            </a:r>
            <a:r>
              <a:rPr lang="ru-RU" dirty="0"/>
              <a:t> – низкоуровневая библиотека для средних и больших проектов, имеет высокую производительность, но требует написания большого количества кода</a:t>
            </a:r>
          </a:p>
          <a:p>
            <a:endParaRPr lang="ru-RU" dirty="0"/>
          </a:p>
          <a:p>
            <a:r>
              <a:rPr lang="en-US" dirty="0"/>
              <a:t>Vue.js</a:t>
            </a:r>
            <a:r>
              <a:rPr lang="ru-RU" dirty="0"/>
              <a:t> – более высокая абстракция, чем </a:t>
            </a:r>
            <a:r>
              <a:rPr lang="en-US" dirty="0"/>
              <a:t>React</a:t>
            </a:r>
            <a:r>
              <a:rPr lang="ru-RU" dirty="0"/>
              <a:t>, имеет схожую производительность, но на порядок меньше кода. Подходит для проектов маленького и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1028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E5FF52-F8B0-44BB-B3B2-26DCCE41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6" y="1624328"/>
            <a:ext cx="7425586" cy="46409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390CC68C-0F53-488F-BD10-EFE9929D9160}"/>
              </a:ext>
            </a:extLst>
          </p:cNvPr>
          <p:cNvSpPr txBox="1">
            <a:spLocks/>
          </p:cNvSpPr>
          <p:nvPr/>
        </p:nvSpPr>
        <p:spPr>
          <a:xfrm>
            <a:off x="760128" y="45263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Всем хорошего дня!</a:t>
            </a:r>
          </a:p>
        </p:txBody>
      </p:sp>
    </p:spTree>
    <p:extLst>
      <p:ext uri="{BB962C8B-B14F-4D97-AF65-F5344CB8AC3E}">
        <p14:creationId xmlns:p14="http://schemas.microsoft.com/office/powerpoint/2010/main" val="125493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502-AC48-4559-B9E4-C1DEE42C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Vue.js -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B16C-2086-4440-A3C9-D7453702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веб-фреймворк для разработки пользовательских интерфейсов на языке программирования </a:t>
            </a:r>
            <a:r>
              <a:rPr lang="ru-RU" dirty="0" err="1"/>
              <a:t>JavaScript</a:t>
            </a:r>
            <a:endParaRPr lang="ru-RU" dirty="0"/>
          </a:p>
          <a:p>
            <a:endParaRPr lang="ru-RU" dirty="0"/>
          </a:p>
          <a:p>
            <a:r>
              <a:rPr lang="ru-RU" dirty="0">
                <a:effectLst/>
              </a:rPr>
              <a:t>использует компонентную архитектуру для структурирования и повторного использования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базовые принципы: реактивность и двустороннее связывание</a:t>
            </a: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текущая версия: </a:t>
            </a:r>
            <a:r>
              <a:rPr lang="en-US" dirty="0">
                <a:effectLst/>
              </a:rPr>
              <a:t>Vue</a:t>
            </a:r>
            <a:r>
              <a:rPr lang="ru-RU" dirty="0">
                <a:effectLst/>
              </a:rPr>
              <a:t>.</a:t>
            </a:r>
            <a:r>
              <a:rPr lang="en-US" dirty="0" err="1">
                <a:effectLst/>
              </a:rPr>
              <a:t>js</a:t>
            </a:r>
            <a:r>
              <a:rPr lang="en-US" dirty="0">
                <a:effectLst/>
              </a:rPr>
              <a:t> 3</a:t>
            </a:r>
            <a:endParaRPr lang="ru-RU" dirty="0">
              <a:effectLst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02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B5C8-58FE-4119-9A09-CA09915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0DD6-35F6-4AB2-8FE7-18755EC6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/>
              <a:t>CDN </a:t>
            </a:r>
            <a:r>
              <a:rPr lang="ru-RU" dirty="0"/>
              <a:t>пакет на странице, как обычную библиотеку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Используя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Используя официальный </a:t>
            </a:r>
            <a:r>
              <a:rPr lang="en-US" dirty="0"/>
              <a:t>CLI </a:t>
            </a:r>
            <a:r>
              <a:rPr lang="ru-RU" dirty="0"/>
              <a:t>для создания проекта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F47A2-F19E-4C74-93B6-D9A53926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2324628"/>
            <a:ext cx="6123538" cy="6409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F84B6-61AF-4491-B9A2-AFCE54E5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37" y="3611855"/>
            <a:ext cx="2860547" cy="7047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565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F0BD4-C8AC-4AA5-8E64-BE569212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приложения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AB407-CE32-499A-B02E-2054201FEA0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2068" y="1728058"/>
            <a:ext cx="4875213" cy="544513"/>
          </a:xfrm>
        </p:spPr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CB2004-4BAD-4496-9F98-95E6E5DB1E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53599" y="1732120"/>
            <a:ext cx="4895850" cy="544513"/>
          </a:xfrm>
        </p:spPr>
        <p:txBody>
          <a:bodyPr/>
          <a:lstStyle/>
          <a:p>
            <a:r>
              <a:rPr lang="en-US" dirty="0"/>
              <a:t>JS</a:t>
            </a:r>
            <a:endParaRPr lang="ru-RU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F3B6ED-5E10-45AE-8CDB-69BAC69E3A1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768155" y="2420580"/>
            <a:ext cx="3957510" cy="2084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F56D9-A8FE-48E4-A2C0-C5D963A3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68" y="2420579"/>
            <a:ext cx="4727018" cy="20602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34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75A6-54E4-4234-BF01-F59AAEB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83BA-EE6B-48D4-9BF1-CBD0E385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65" y="1732449"/>
            <a:ext cx="4992191" cy="4515951"/>
          </a:xfrm>
        </p:spPr>
        <p:txBody>
          <a:bodyPr>
            <a:normAutofit/>
          </a:bodyPr>
          <a:lstStyle/>
          <a:p>
            <a:r>
              <a:rPr lang="en-US" dirty="0"/>
              <a:t>Data – </a:t>
            </a:r>
            <a:r>
              <a:rPr lang="ru-RU" dirty="0"/>
              <a:t>для определения и хранения данных</a:t>
            </a:r>
          </a:p>
          <a:p>
            <a:endParaRPr lang="ru-RU" dirty="0"/>
          </a:p>
          <a:p>
            <a:r>
              <a:rPr lang="en-US" dirty="0"/>
              <a:t>Methods – </a:t>
            </a:r>
            <a:r>
              <a:rPr lang="ru-RU" dirty="0"/>
              <a:t>для методов</a:t>
            </a:r>
          </a:p>
          <a:p>
            <a:endParaRPr lang="ru-RU" dirty="0"/>
          </a:p>
          <a:p>
            <a:r>
              <a:rPr lang="en-US" dirty="0">
                <a:effectLst/>
              </a:rPr>
              <a:t>Computed Properties</a:t>
            </a:r>
            <a:r>
              <a:rPr lang="ru-RU" dirty="0">
                <a:effectLst/>
              </a:rPr>
              <a:t> – помогают избегать сложной логики, вычисляющей реактивные данные</a:t>
            </a:r>
          </a:p>
          <a:p>
            <a:endParaRPr lang="ru-RU" dirty="0">
              <a:effectLst/>
            </a:endParaRPr>
          </a:p>
          <a:p>
            <a:r>
              <a:rPr lang="en-US" dirty="0">
                <a:effectLst/>
              </a:rPr>
              <a:t>Watcher</a:t>
            </a:r>
            <a:r>
              <a:rPr lang="ru-RU" dirty="0">
                <a:effectLst/>
              </a:rPr>
              <a:t> – реагирует на изменение данных</a:t>
            </a:r>
            <a:endParaRPr lang="en-US" dirty="0">
              <a:effectLst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8195E2-4000-4E1C-B3E3-2DF6E5EF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32449"/>
            <a:ext cx="4992191" cy="47898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172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BFB-6671-4FC6-9EC2-F359F438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6BB066-4A63-4533-9DC2-1AB518563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78122AF-6610-4FB3-B822-3535D4BABB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Результат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A0B065-6F01-40AF-B9E3-33736058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17" y="5029200"/>
            <a:ext cx="3276600" cy="1219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8ADBD0-3605-4960-9821-8C4C5440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54" y="2324099"/>
            <a:ext cx="5094355" cy="24703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FF5FCE-2638-4FBE-8100-BDCB20D5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929" y="2304019"/>
            <a:ext cx="3019388" cy="2083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8894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A1CC-5CCC-4F26-8923-91767AE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5AAE-FC3B-40C3-9DA1-0516AD3038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v-bind </a:t>
            </a:r>
            <a:br>
              <a:rPr lang="en-US" dirty="0"/>
            </a:br>
            <a:r>
              <a:rPr lang="en-US" dirty="0"/>
              <a:t>		– </a:t>
            </a:r>
            <a:r>
              <a:rPr lang="ru-RU" dirty="0"/>
              <a:t>подключение классов и стилей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v-show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3FCDE5-5568-40E7-AA10-672997B33C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v-if, v-else-if, v-else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		- условие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v-on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BCDA6-EEB2-46EA-8E7B-E430C2B6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62" y="2505075"/>
            <a:ext cx="4622331" cy="1104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04DFD-D76E-4188-9EBA-1CF58DDF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62" y="3895174"/>
            <a:ext cx="3717963" cy="9239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A2008-B002-40D0-B082-EBEAC402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460" y="2505076"/>
            <a:ext cx="5149368" cy="11708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9F2C4-9432-4582-B511-1665A1945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930" y="5286373"/>
            <a:ext cx="3381719" cy="1009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C2671-E98F-4252-8709-F25FBF1FB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36" y="5197560"/>
            <a:ext cx="5191518" cy="11708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29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6B48-9B62-4D0C-8D1E-89DADBE2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7A43-AB15-4336-BB7B-457D3457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v-for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5C568-2015-435D-A600-F84DFC2B5F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v-html</a:t>
            </a: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9A6F2-8923-4C17-961A-DE0E084A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2354792"/>
            <a:ext cx="3319151" cy="13192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FDF85-4C90-4083-9F25-D6E015A7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7" y="3976684"/>
            <a:ext cx="4453179" cy="19669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93F5C-CE4F-4745-B7C9-BE7C239AD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92" y="2256874"/>
            <a:ext cx="5591175" cy="1504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E130C-EDDF-4C7E-A1CB-D6FBE6F97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09" y="4052885"/>
            <a:ext cx="5536645" cy="889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99F1C-6A29-4FAC-B21E-657DC96FF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892" y="5233764"/>
            <a:ext cx="5536645" cy="7859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268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1407-7EF2-4433-A0B7-FEE0F7C4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6E425-5243-4973-BDD9-783F0FDBB0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CD608-8EB9-44A9-966D-6AEA4C787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v-once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6D472-D363-4FAE-A1E2-EBA80DEC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93" y="5256175"/>
            <a:ext cx="2238375" cy="838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B7A5F-F253-4B48-962D-6FFD74CF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92" y="3323549"/>
            <a:ext cx="3074229" cy="1629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E35E40-CC86-4325-B2A0-80F1D336B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92" y="2310007"/>
            <a:ext cx="4237261" cy="7627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642750-ED2F-4C2E-91FF-67C4921BD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6" y="2392671"/>
            <a:ext cx="5763910" cy="7523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7919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2663</TotalTime>
  <Words>187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Vue.js</vt:lpstr>
      <vt:lpstr>Vue.js - </vt:lpstr>
      <vt:lpstr>Подключение</vt:lpstr>
      <vt:lpstr>Создание приложения</vt:lpstr>
      <vt:lpstr>Структура</vt:lpstr>
      <vt:lpstr>Интерполяция</vt:lpstr>
      <vt:lpstr>Директивы</vt:lpstr>
      <vt:lpstr>Директивы</vt:lpstr>
      <vt:lpstr>Директивы</vt:lpstr>
      <vt:lpstr>Компоненты</vt:lpstr>
      <vt:lpstr>Компоненты</vt:lpstr>
      <vt:lpstr>Angular vs. React vs. Vue.js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Elizaveta Kubik</dc:creator>
  <cp:lastModifiedBy>Elizaveta Kubik</cp:lastModifiedBy>
  <cp:revision>30</cp:revision>
  <dcterms:created xsi:type="dcterms:W3CDTF">2021-04-26T10:29:32Z</dcterms:created>
  <dcterms:modified xsi:type="dcterms:W3CDTF">2021-04-29T23:08:58Z</dcterms:modified>
</cp:coreProperties>
</file>