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Рецензия,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или Как правильно критиковать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55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/>
          <a:lstStyle/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Рецензия </a:t>
            </a:r>
            <a:r>
              <a:rPr lang="ru-RU" dirty="0" smtClean="0"/>
              <a:t>– критический отзыв в устной или письменной форме на сообщение, доклад, сочинение, книгу, спектакль, фильм и т.д.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Рецензия</a:t>
            </a:r>
            <a:r>
              <a:rPr lang="ru-RU" dirty="0" smtClean="0"/>
              <a:t> – способ обратной связи между автором и публикой.</a:t>
            </a:r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3923928" y="3297493"/>
            <a:ext cx="115212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рецензии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ru-RU" dirty="0"/>
              <a:t>Д</a:t>
            </a:r>
            <a:r>
              <a:rPr lang="ru-RU" dirty="0" smtClean="0"/>
              <a:t>ать оценку выступлению (содержанию доклада, презентации, манере исполнения и т. д.).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Выявить положительные и отрицательные моменты.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Поддержать автора (сказать добрые слова в его адрес).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Показать себя с лучшей стороны (уметь выйти на сцену, представиться, сказать кратко и по существу).</a:t>
            </a:r>
          </a:p>
        </p:txBody>
      </p:sp>
    </p:spTree>
    <p:extLst>
      <p:ext uri="{BB962C8B-B14F-4D97-AF65-F5344CB8AC3E}">
        <p14:creationId xmlns:p14="http://schemas.microsoft.com/office/powerpoint/2010/main" val="24347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рецензии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ru-RU" dirty="0" smtClean="0"/>
              <a:t>Тон рецензии всегда доброжелательный и коррек</a:t>
            </a:r>
            <a:r>
              <a:rPr lang="ru-RU" dirty="0"/>
              <a:t>т</a:t>
            </a:r>
            <a:r>
              <a:rPr lang="ru-RU" dirty="0" smtClean="0"/>
              <a:t>ный.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Критика должна быть конструктивной, не унижающей достоинства автора.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Рецензия должна стать основой, от чего автор смог бы оттолкнуться в дальнейшей работе.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Рецензия важна как для адресанта, так и для адресата.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79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36104"/>
          </a:xfrm>
        </p:spPr>
        <p:txBody>
          <a:bodyPr/>
          <a:lstStyle/>
          <a:p>
            <a:r>
              <a:rPr lang="ru-RU" dirty="0" smtClean="0"/>
              <a:t>Структура рецензии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1. </a:t>
            </a:r>
            <a:r>
              <a:rPr lang="ru-RU" dirty="0" smtClean="0"/>
              <a:t>Приветствие и представление автора рецензии.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2. </a:t>
            </a:r>
            <a:r>
              <a:rPr lang="ru-RU" dirty="0" smtClean="0"/>
              <a:t>Благодарность автору за выступление </a:t>
            </a:r>
            <a:r>
              <a:rPr lang="ru-RU" i="1" dirty="0" smtClean="0"/>
              <a:t>(«Я хотел бы поблагодарить автора за содержательный и интересный доклад»</a:t>
            </a:r>
            <a:r>
              <a:rPr lang="ru-RU" dirty="0" smtClean="0"/>
              <a:t>).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3. </a:t>
            </a:r>
            <a:r>
              <a:rPr lang="ru-RU" dirty="0" smtClean="0"/>
              <a:t>Выделение чего-либо особого (</a:t>
            </a:r>
            <a:r>
              <a:rPr lang="ru-RU" i="1" dirty="0" smtClean="0"/>
              <a:t>«Особенно хотелось бы отметить интересный материал, красивые иллюстрации»</a:t>
            </a:r>
            <a:r>
              <a:rPr lang="ru-RU" dirty="0" smtClean="0"/>
              <a:t>).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4. </a:t>
            </a:r>
            <a:r>
              <a:rPr lang="ru-RU" dirty="0" smtClean="0"/>
              <a:t>Личное восприятие (</a:t>
            </a:r>
            <a:r>
              <a:rPr lang="ru-RU" i="1" dirty="0" smtClean="0"/>
              <a:t>«Я с интересом узнал о…»</a:t>
            </a:r>
            <a:r>
              <a:rPr lang="ru-RU" dirty="0" smtClean="0"/>
              <a:t>, «</a:t>
            </a:r>
            <a:r>
              <a:rPr lang="ru-RU" i="1" dirty="0" smtClean="0"/>
              <a:t>Мне кажется полезными сведения о…»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578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5. </a:t>
            </a:r>
            <a:r>
              <a:rPr lang="ru-RU" dirty="0" smtClean="0"/>
              <a:t>Недостатки (</a:t>
            </a:r>
            <a:r>
              <a:rPr lang="ru-RU" i="1" dirty="0" smtClean="0"/>
              <a:t>«В </a:t>
            </a:r>
            <a:r>
              <a:rPr lang="ru-RU" i="1" dirty="0"/>
              <a:t>то же время следует отметить, что докладчик говорил тихо и </a:t>
            </a:r>
            <a:r>
              <a:rPr lang="ru-RU" i="1" dirty="0" smtClean="0"/>
              <a:t>невнятно, в презентации было много текста»</a:t>
            </a:r>
            <a:r>
              <a:rPr lang="ru-RU" dirty="0" smtClean="0"/>
              <a:t>).</a:t>
            </a:r>
            <a:endParaRPr lang="ru-RU" dirty="0"/>
          </a:p>
          <a:p>
            <a:pPr marL="109728" indent="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6. </a:t>
            </a:r>
            <a:r>
              <a:rPr lang="ru-RU" dirty="0" smtClean="0"/>
              <a:t>Заключение (</a:t>
            </a:r>
            <a:r>
              <a:rPr lang="ru-RU" i="1" dirty="0" smtClean="0"/>
              <a:t>«В целом</a:t>
            </a:r>
            <a:r>
              <a:rPr lang="ru-RU" i="1" dirty="0"/>
              <a:t>, работа мне </a:t>
            </a:r>
            <a:r>
              <a:rPr lang="ru-RU" i="1" dirty="0" smtClean="0"/>
              <a:t>понравилась», «Работа </a:t>
            </a:r>
            <a:r>
              <a:rPr lang="ru-RU" i="1" dirty="0"/>
              <a:t>заслуживает </a:t>
            </a:r>
            <a:r>
              <a:rPr lang="ru-RU" i="1" dirty="0" smtClean="0"/>
              <a:t>внимания, потому что…»</a:t>
            </a:r>
            <a:r>
              <a:rPr lang="ru-RU" dirty="0" smtClean="0"/>
              <a:t> </a:t>
            </a:r>
            <a:r>
              <a:rPr lang="ru-RU" dirty="0"/>
              <a:t>и т.д</a:t>
            </a:r>
            <a:r>
              <a:rPr lang="ru-RU" dirty="0" smtClean="0"/>
              <a:t>.).</a:t>
            </a:r>
            <a:endParaRPr lang="ru-RU" dirty="0"/>
          </a:p>
          <a:p>
            <a:pPr marL="109728" indent="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7. </a:t>
            </a:r>
            <a:r>
              <a:rPr lang="ru-RU" dirty="0" smtClean="0"/>
              <a:t>Благодарность (</a:t>
            </a:r>
            <a:r>
              <a:rPr lang="ru-RU" i="1" dirty="0" smtClean="0"/>
              <a:t>«Еще </a:t>
            </a:r>
            <a:r>
              <a:rPr lang="ru-RU" i="1" dirty="0"/>
              <a:t>раз спасибо </a:t>
            </a:r>
            <a:r>
              <a:rPr lang="ru-RU" i="1" dirty="0" smtClean="0"/>
              <a:t>автору за интересный доклад»</a:t>
            </a:r>
            <a:r>
              <a:rPr lang="ru-RU" dirty="0" smtClean="0"/>
              <a:t>).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8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01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262</Words>
  <Application>Microsoft Office PowerPoint</Application>
  <PresentationFormat>Экран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Georgia</vt:lpstr>
      <vt:lpstr>Trebuchet MS</vt:lpstr>
      <vt:lpstr>Wingdings 2</vt:lpstr>
      <vt:lpstr>Городская</vt:lpstr>
      <vt:lpstr>Рецензия,</vt:lpstr>
      <vt:lpstr>Презентация PowerPoint</vt:lpstr>
      <vt:lpstr>Цели рецензии</vt:lpstr>
      <vt:lpstr>Особенности рецензии</vt:lpstr>
      <vt:lpstr>Структура рецензии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Рецензия,</dc:title>
  <dc:creator>Gamajun</dc:creator>
  <cp:lastModifiedBy>uzer</cp:lastModifiedBy>
  <cp:revision>10</cp:revision>
  <dcterms:created xsi:type="dcterms:W3CDTF">2016-11-06T11:50:19Z</dcterms:created>
  <dcterms:modified xsi:type="dcterms:W3CDTF">2019-12-15T18:41:19Z</dcterms:modified>
</cp:coreProperties>
</file>