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FD9E39-CF9F-4C1D-95A5-1B375160FF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C2EDBCA-9504-4E49-B825-DCACF8BF664A}">
      <dgm:prSet/>
      <dgm:spPr/>
      <dgm:t>
        <a:bodyPr/>
        <a:lstStyle/>
        <a:p>
          <a:r>
            <a:rPr lang="ru-RU"/>
            <a:t>Изменения законодательства и социальной структуры</a:t>
          </a:r>
          <a:endParaRPr lang="en-US"/>
        </a:p>
      </dgm:t>
    </dgm:pt>
    <dgm:pt modelId="{47D323D6-3CFE-468A-906F-CF4B780791D5}" type="parTrans" cxnId="{0D5ABBFC-DFEA-41F9-9272-BF4D08FC8650}">
      <dgm:prSet/>
      <dgm:spPr/>
      <dgm:t>
        <a:bodyPr/>
        <a:lstStyle/>
        <a:p>
          <a:endParaRPr lang="en-US"/>
        </a:p>
      </dgm:t>
    </dgm:pt>
    <dgm:pt modelId="{7D88F749-396E-484B-8544-C747127EB4DA}" type="sibTrans" cxnId="{0D5ABBFC-DFEA-41F9-9272-BF4D08FC8650}">
      <dgm:prSet/>
      <dgm:spPr/>
      <dgm:t>
        <a:bodyPr/>
        <a:lstStyle/>
        <a:p>
          <a:endParaRPr lang="en-US"/>
        </a:p>
      </dgm:t>
    </dgm:pt>
    <dgm:pt modelId="{43B44997-4D52-4FB6-B47C-2B60C699C982}">
      <dgm:prSet/>
      <dgm:spPr/>
      <dgm:t>
        <a:bodyPr/>
        <a:lstStyle/>
        <a:p>
          <a:r>
            <a:rPr lang="ru-RU"/>
            <a:t>Переговоры</a:t>
          </a:r>
          <a:endParaRPr lang="en-US"/>
        </a:p>
      </dgm:t>
    </dgm:pt>
    <dgm:pt modelId="{037001D4-EB7F-4342-895C-243DF64D9814}" type="parTrans" cxnId="{27BA4B37-A23F-495C-8991-31A5C8E5A1FA}">
      <dgm:prSet/>
      <dgm:spPr/>
      <dgm:t>
        <a:bodyPr/>
        <a:lstStyle/>
        <a:p>
          <a:endParaRPr lang="en-US"/>
        </a:p>
      </dgm:t>
    </dgm:pt>
    <dgm:pt modelId="{FD26D434-1882-4629-968E-A0ACF6FE678D}" type="sibTrans" cxnId="{27BA4B37-A23F-495C-8991-31A5C8E5A1FA}">
      <dgm:prSet/>
      <dgm:spPr/>
      <dgm:t>
        <a:bodyPr/>
        <a:lstStyle/>
        <a:p>
          <a:endParaRPr lang="en-US"/>
        </a:p>
      </dgm:t>
    </dgm:pt>
    <dgm:pt modelId="{B1572FF2-6A0B-437F-900B-5132BD7C8B8B}">
      <dgm:prSet/>
      <dgm:spPr/>
      <dgm:t>
        <a:bodyPr/>
        <a:lstStyle/>
        <a:p>
          <a:r>
            <a:rPr lang="ru-RU"/>
            <a:t>Обмен информацией между группами</a:t>
          </a:r>
          <a:endParaRPr lang="en-US"/>
        </a:p>
      </dgm:t>
    </dgm:pt>
    <dgm:pt modelId="{FF5C9521-F3C1-4FBA-990B-A441528BFA31}" type="parTrans" cxnId="{97BC2032-54C4-43AD-82B8-C84817D85CCF}">
      <dgm:prSet/>
      <dgm:spPr/>
      <dgm:t>
        <a:bodyPr/>
        <a:lstStyle/>
        <a:p>
          <a:endParaRPr lang="en-US"/>
        </a:p>
      </dgm:t>
    </dgm:pt>
    <dgm:pt modelId="{7A66A363-87F6-4890-A07A-BA556EE3A888}" type="sibTrans" cxnId="{97BC2032-54C4-43AD-82B8-C84817D85CCF}">
      <dgm:prSet/>
      <dgm:spPr/>
      <dgm:t>
        <a:bodyPr/>
        <a:lstStyle/>
        <a:p>
          <a:endParaRPr lang="en-US"/>
        </a:p>
      </dgm:t>
    </dgm:pt>
    <dgm:pt modelId="{661D653E-76B2-48B1-83BE-B24F7CE6FB65}" type="pres">
      <dgm:prSet presAssocID="{3DFD9E39-CF9F-4C1D-95A5-1B375160FFEA}" presName="root" presStyleCnt="0">
        <dgm:presLayoutVars>
          <dgm:dir/>
          <dgm:resizeHandles val="exact"/>
        </dgm:presLayoutVars>
      </dgm:prSet>
      <dgm:spPr/>
    </dgm:pt>
    <dgm:pt modelId="{12356086-FB68-4D4E-ABE1-26241E8B95F0}" type="pres">
      <dgm:prSet presAssocID="{EC2EDBCA-9504-4E49-B825-DCACF8BF664A}" presName="compNode" presStyleCnt="0"/>
      <dgm:spPr/>
    </dgm:pt>
    <dgm:pt modelId="{4CE4AEAE-4D46-49A3-86D9-0F0B57FC31EA}" type="pres">
      <dgm:prSet presAssocID="{EC2EDBCA-9504-4E49-B825-DCACF8BF664A}" presName="bgRect" presStyleLbl="bgShp" presStyleIdx="0" presStyleCnt="3"/>
      <dgm:spPr/>
    </dgm:pt>
    <dgm:pt modelId="{570C3A38-7067-4817-BB3D-9A20B633215E}" type="pres">
      <dgm:prSet presAssocID="{EC2EDBCA-9504-4E49-B825-DCACF8BF66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BFB89CC-B614-4643-9C30-19F4A420F62A}" type="pres">
      <dgm:prSet presAssocID="{EC2EDBCA-9504-4E49-B825-DCACF8BF664A}" presName="spaceRect" presStyleCnt="0"/>
      <dgm:spPr/>
    </dgm:pt>
    <dgm:pt modelId="{B767B6B1-4102-4372-8165-AF461E8EB737}" type="pres">
      <dgm:prSet presAssocID="{EC2EDBCA-9504-4E49-B825-DCACF8BF664A}" presName="parTx" presStyleLbl="revTx" presStyleIdx="0" presStyleCnt="3">
        <dgm:presLayoutVars>
          <dgm:chMax val="0"/>
          <dgm:chPref val="0"/>
        </dgm:presLayoutVars>
      </dgm:prSet>
      <dgm:spPr/>
    </dgm:pt>
    <dgm:pt modelId="{C816B792-F827-4BB8-980D-B08EBB35B96F}" type="pres">
      <dgm:prSet presAssocID="{7D88F749-396E-484B-8544-C747127EB4DA}" presName="sibTrans" presStyleCnt="0"/>
      <dgm:spPr/>
    </dgm:pt>
    <dgm:pt modelId="{586C7135-72F4-467C-B0D7-B9027B471A4E}" type="pres">
      <dgm:prSet presAssocID="{43B44997-4D52-4FB6-B47C-2B60C699C982}" presName="compNode" presStyleCnt="0"/>
      <dgm:spPr/>
    </dgm:pt>
    <dgm:pt modelId="{AFC94A3F-D2DB-4430-8BC1-C9534E8EFA2C}" type="pres">
      <dgm:prSet presAssocID="{43B44997-4D52-4FB6-B47C-2B60C699C982}" presName="bgRect" presStyleLbl="bgShp" presStyleIdx="1" presStyleCnt="3"/>
      <dgm:spPr/>
    </dgm:pt>
    <dgm:pt modelId="{FF57B6CA-6891-468F-9B01-E0E553642172}" type="pres">
      <dgm:prSet presAssocID="{43B44997-4D52-4FB6-B47C-2B60C699C9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84704EF-C1A8-41A8-9E8A-2DFD9216A57B}" type="pres">
      <dgm:prSet presAssocID="{43B44997-4D52-4FB6-B47C-2B60C699C982}" presName="spaceRect" presStyleCnt="0"/>
      <dgm:spPr/>
    </dgm:pt>
    <dgm:pt modelId="{26F0090D-BF32-4BE7-9437-9CA5C7EFE049}" type="pres">
      <dgm:prSet presAssocID="{43B44997-4D52-4FB6-B47C-2B60C699C982}" presName="parTx" presStyleLbl="revTx" presStyleIdx="1" presStyleCnt="3">
        <dgm:presLayoutVars>
          <dgm:chMax val="0"/>
          <dgm:chPref val="0"/>
        </dgm:presLayoutVars>
      </dgm:prSet>
      <dgm:spPr/>
    </dgm:pt>
    <dgm:pt modelId="{77FFF7B6-FA5A-49A2-9100-A5116CF45542}" type="pres">
      <dgm:prSet presAssocID="{FD26D434-1882-4629-968E-A0ACF6FE678D}" presName="sibTrans" presStyleCnt="0"/>
      <dgm:spPr/>
    </dgm:pt>
    <dgm:pt modelId="{3D73E972-FBB5-473F-A0ED-6F9771A0BAE4}" type="pres">
      <dgm:prSet presAssocID="{B1572FF2-6A0B-437F-900B-5132BD7C8B8B}" presName="compNode" presStyleCnt="0"/>
      <dgm:spPr/>
    </dgm:pt>
    <dgm:pt modelId="{E7C71C0A-D1C8-4645-B713-78B466E49C03}" type="pres">
      <dgm:prSet presAssocID="{B1572FF2-6A0B-437F-900B-5132BD7C8B8B}" presName="bgRect" presStyleLbl="bgShp" presStyleIdx="2" presStyleCnt="3"/>
      <dgm:spPr/>
    </dgm:pt>
    <dgm:pt modelId="{1892C92E-A765-46D5-A655-AF1A1293AE18}" type="pres">
      <dgm:prSet presAssocID="{B1572FF2-6A0B-437F-900B-5132BD7C8B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росмотр клиента справа налево"/>
        </a:ext>
      </dgm:extLst>
    </dgm:pt>
    <dgm:pt modelId="{119C7C1E-7D02-4DC4-B8FB-28B55763DD52}" type="pres">
      <dgm:prSet presAssocID="{B1572FF2-6A0B-437F-900B-5132BD7C8B8B}" presName="spaceRect" presStyleCnt="0"/>
      <dgm:spPr/>
    </dgm:pt>
    <dgm:pt modelId="{EBC4D379-B234-4FB3-8BB7-F4993467308F}" type="pres">
      <dgm:prSet presAssocID="{B1572FF2-6A0B-437F-900B-5132BD7C8B8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B01E513-030B-4948-B4F4-7B920C7B1DFE}" type="presOf" srcId="{3DFD9E39-CF9F-4C1D-95A5-1B375160FFEA}" destId="{661D653E-76B2-48B1-83BE-B24F7CE6FB65}" srcOrd="0" destOrd="0" presId="urn:microsoft.com/office/officeart/2018/2/layout/IconVerticalSolidList"/>
    <dgm:cxn modelId="{DCA7F814-70CB-4ECD-8EC3-1FE0B6C6786A}" type="presOf" srcId="{EC2EDBCA-9504-4E49-B825-DCACF8BF664A}" destId="{B767B6B1-4102-4372-8165-AF461E8EB737}" srcOrd="0" destOrd="0" presId="urn:microsoft.com/office/officeart/2018/2/layout/IconVerticalSolidList"/>
    <dgm:cxn modelId="{49C22E22-B472-4ACC-8146-6F6413237BC6}" type="presOf" srcId="{B1572FF2-6A0B-437F-900B-5132BD7C8B8B}" destId="{EBC4D379-B234-4FB3-8BB7-F4993467308F}" srcOrd="0" destOrd="0" presId="urn:microsoft.com/office/officeart/2018/2/layout/IconVerticalSolidList"/>
    <dgm:cxn modelId="{97BC2032-54C4-43AD-82B8-C84817D85CCF}" srcId="{3DFD9E39-CF9F-4C1D-95A5-1B375160FFEA}" destId="{B1572FF2-6A0B-437F-900B-5132BD7C8B8B}" srcOrd="2" destOrd="0" parTransId="{FF5C9521-F3C1-4FBA-990B-A441528BFA31}" sibTransId="{7A66A363-87F6-4890-A07A-BA556EE3A888}"/>
    <dgm:cxn modelId="{27BA4B37-A23F-495C-8991-31A5C8E5A1FA}" srcId="{3DFD9E39-CF9F-4C1D-95A5-1B375160FFEA}" destId="{43B44997-4D52-4FB6-B47C-2B60C699C982}" srcOrd="1" destOrd="0" parTransId="{037001D4-EB7F-4342-895C-243DF64D9814}" sibTransId="{FD26D434-1882-4629-968E-A0ACF6FE678D}"/>
    <dgm:cxn modelId="{357081E5-C7C8-4AA7-828D-34D2ACCA1BF0}" type="presOf" srcId="{43B44997-4D52-4FB6-B47C-2B60C699C982}" destId="{26F0090D-BF32-4BE7-9437-9CA5C7EFE049}" srcOrd="0" destOrd="0" presId="urn:microsoft.com/office/officeart/2018/2/layout/IconVerticalSolidList"/>
    <dgm:cxn modelId="{0D5ABBFC-DFEA-41F9-9272-BF4D08FC8650}" srcId="{3DFD9E39-CF9F-4C1D-95A5-1B375160FFEA}" destId="{EC2EDBCA-9504-4E49-B825-DCACF8BF664A}" srcOrd="0" destOrd="0" parTransId="{47D323D6-3CFE-468A-906F-CF4B780791D5}" sibTransId="{7D88F749-396E-484B-8544-C747127EB4DA}"/>
    <dgm:cxn modelId="{3C77043F-348F-41EA-B636-49DDFE5DA03C}" type="presParOf" srcId="{661D653E-76B2-48B1-83BE-B24F7CE6FB65}" destId="{12356086-FB68-4D4E-ABE1-26241E8B95F0}" srcOrd="0" destOrd="0" presId="urn:microsoft.com/office/officeart/2018/2/layout/IconVerticalSolidList"/>
    <dgm:cxn modelId="{059ADE0E-7005-4A02-8454-23DB417323B5}" type="presParOf" srcId="{12356086-FB68-4D4E-ABE1-26241E8B95F0}" destId="{4CE4AEAE-4D46-49A3-86D9-0F0B57FC31EA}" srcOrd="0" destOrd="0" presId="urn:microsoft.com/office/officeart/2018/2/layout/IconVerticalSolidList"/>
    <dgm:cxn modelId="{1602D8C5-3E46-44DE-BC0C-142AE265E177}" type="presParOf" srcId="{12356086-FB68-4D4E-ABE1-26241E8B95F0}" destId="{570C3A38-7067-4817-BB3D-9A20B633215E}" srcOrd="1" destOrd="0" presId="urn:microsoft.com/office/officeart/2018/2/layout/IconVerticalSolidList"/>
    <dgm:cxn modelId="{2B838944-44C2-4705-9DE0-F0ACA593B5D4}" type="presParOf" srcId="{12356086-FB68-4D4E-ABE1-26241E8B95F0}" destId="{BBFB89CC-B614-4643-9C30-19F4A420F62A}" srcOrd="2" destOrd="0" presId="urn:microsoft.com/office/officeart/2018/2/layout/IconVerticalSolidList"/>
    <dgm:cxn modelId="{B9E11934-E72E-47E4-BC38-449B24A6805F}" type="presParOf" srcId="{12356086-FB68-4D4E-ABE1-26241E8B95F0}" destId="{B767B6B1-4102-4372-8165-AF461E8EB737}" srcOrd="3" destOrd="0" presId="urn:microsoft.com/office/officeart/2018/2/layout/IconVerticalSolidList"/>
    <dgm:cxn modelId="{7542999C-2E8D-4549-A0D8-C0FA69013122}" type="presParOf" srcId="{661D653E-76B2-48B1-83BE-B24F7CE6FB65}" destId="{C816B792-F827-4BB8-980D-B08EBB35B96F}" srcOrd="1" destOrd="0" presId="urn:microsoft.com/office/officeart/2018/2/layout/IconVerticalSolidList"/>
    <dgm:cxn modelId="{32949D83-F976-4157-A1E4-B32B60286A15}" type="presParOf" srcId="{661D653E-76B2-48B1-83BE-B24F7CE6FB65}" destId="{586C7135-72F4-467C-B0D7-B9027B471A4E}" srcOrd="2" destOrd="0" presId="urn:microsoft.com/office/officeart/2018/2/layout/IconVerticalSolidList"/>
    <dgm:cxn modelId="{02326C1B-62DC-4ADE-8B5E-4A8C4E00DA10}" type="presParOf" srcId="{586C7135-72F4-467C-B0D7-B9027B471A4E}" destId="{AFC94A3F-D2DB-4430-8BC1-C9534E8EFA2C}" srcOrd="0" destOrd="0" presId="urn:microsoft.com/office/officeart/2018/2/layout/IconVerticalSolidList"/>
    <dgm:cxn modelId="{C660F7A2-FF5F-4C63-A98C-C15E4BD10C7E}" type="presParOf" srcId="{586C7135-72F4-467C-B0D7-B9027B471A4E}" destId="{FF57B6CA-6891-468F-9B01-E0E553642172}" srcOrd="1" destOrd="0" presId="urn:microsoft.com/office/officeart/2018/2/layout/IconVerticalSolidList"/>
    <dgm:cxn modelId="{872FA9B9-1681-458B-A839-F0F927CC5D5C}" type="presParOf" srcId="{586C7135-72F4-467C-B0D7-B9027B471A4E}" destId="{984704EF-C1A8-41A8-9E8A-2DFD9216A57B}" srcOrd="2" destOrd="0" presId="urn:microsoft.com/office/officeart/2018/2/layout/IconVerticalSolidList"/>
    <dgm:cxn modelId="{264FDF62-2764-404F-B0CF-D93279DAC07F}" type="presParOf" srcId="{586C7135-72F4-467C-B0D7-B9027B471A4E}" destId="{26F0090D-BF32-4BE7-9437-9CA5C7EFE049}" srcOrd="3" destOrd="0" presId="urn:microsoft.com/office/officeart/2018/2/layout/IconVerticalSolidList"/>
    <dgm:cxn modelId="{29EEDBE9-B22D-4010-8A3A-0FB6CBE740E0}" type="presParOf" srcId="{661D653E-76B2-48B1-83BE-B24F7CE6FB65}" destId="{77FFF7B6-FA5A-49A2-9100-A5116CF45542}" srcOrd="3" destOrd="0" presId="urn:microsoft.com/office/officeart/2018/2/layout/IconVerticalSolidList"/>
    <dgm:cxn modelId="{50AC0118-B9EF-4F35-87EE-9BBB0D28D1CB}" type="presParOf" srcId="{661D653E-76B2-48B1-83BE-B24F7CE6FB65}" destId="{3D73E972-FBB5-473F-A0ED-6F9771A0BAE4}" srcOrd="4" destOrd="0" presId="urn:microsoft.com/office/officeart/2018/2/layout/IconVerticalSolidList"/>
    <dgm:cxn modelId="{8A5D5C31-CF75-4702-8E97-E6D483C2C6CF}" type="presParOf" srcId="{3D73E972-FBB5-473F-A0ED-6F9771A0BAE4}" destId="{E7C71C0A-D1C8-4645-B713-78B466E49C03}" srcOrd="0" destOrd="0" presId="urn:microsoft.com/office/officeart/2018/2/layout/IconVerticalSolidList"/>
    <dgm:cxn modelId="{B0F79C8E-C5E9-4C30-874F-9AE0AB16D2CE}" type="presParOf" srcId="{3D73E972-FBB5-473F-A0ED-6F9771A0BAE4}" destId="{1892C92E-A765-46D5-A655-AF1A1293AE18}" srcOrd="1" destOrd="0" presId="urn:microsoft.com/office/officeart/2018/2/layout/IconVerticalSolidList"/>
    <dgm:cxn modelId="{2E0E2A18-E799-4635-8C70-D35AE22BDAB1}" type="presParOf" srcId="{3D73E972-FBB5-473F-A0ED-6F9771A0BAE4}" destId="{119C7C1E-7D02-4DC4-B8FB-28B55763DD52}" srcOrd="2" destOrd="0" presId="urn:microsoft.com/office/officeart/2018/2/layout/IconVerticalSolidList"/>
    <dgm:cxn modelId="{0396D98D-5124-45E0-A0EE-E891CEC42815}" type="presParOf" srcId="{3D73E972-FBB5-473F-A0ED-6F9771A0BAE4}" destId="{EBC4D379-B234-4FB3-8BB7-F499346730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4AEAE-4D46-49A3-86D9-0F0B57FC31EA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C3A38-7067-4817-BB3D-9A20B633215E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7B6B1-4102-4372-8165-AF461E8EB737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Изменения законодательства и социальной структуры</a:t>
          </a:r>
          <a:endParaRPr lang="en-US" sz="2500" kern="1200"/>
        </a:p>
      </dsp:txBody>
      <dsp:txXfrm>
        <a:off x="1840237" y="680"/>
        <a:ext cx="4666066" cy="1593279"/>
      </dsp:txXfrm>
    </dsp:sp>
    <dsp:sp modelId="{AFC94A3F-D2DB-4430-8BC1-C9534E8EFA2C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7B6CA-6891-468F-9B01-E0E553642172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0090D-BF32-4BE7-9437-9CA5C7EFE049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Переговоры</a:t>
          </a:r>
          <a:endParaRPr lang="en-US" sz="2500" kern="1200"/>
        </a:p>
      </dsp:txBody>
      <dsp:txXfrm>
        <a:off x="1840237" y="1992280"/>
        <a:ext cx="4666066" cy="1593279"/>
      </dsp:txXfrm>
    </dsp:sp>
    <dsp:sp modelId="{E7C71C0A-D1C8-4645-B713-78B466E49C03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2C92E-A765-46D5-A655-AF1A1293AE18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4D379-B234-4FB3-8BB7-F4993467308F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Обмен информацией между группами</a:t>
          </a:r>
          <a:endParaRPr lang="en-US" sz="2500" kern="1200"/>
        </a:p>
      </dsp:txBody>
      <dsp:txXfrm>
        <a:off x="1840237" y="3983879"/>
        <a:ext cx="4666066" cy="1593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DF10641-3BF5-46D8-A63B-3E11739AAD4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49EAF3-DEBC-444D-8E9F-713AD351D1E6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96771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0641-3BF5-46D8-A63B-3E11739AAD4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EAF3-DEBC-444D-8E9F-713AD351D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30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0641-3BF5-46D8-A63B-3E11739AAD4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EAF3-DEBC-444D-8E9F-713AD351D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86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0641-3BF5-46D8-A63B-3E11739AAD4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EAF3-DEBC-444D-8E9F-713AD351D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83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F10641-3BF5-46D8-A63B-3E11739AAD4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49EAF3-DEBC-444D-8E9F-713AD351D1E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23398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0641-3BF5-46D8-A63B-3E11739AAD4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EAF3-DEBC-444D-8E9F-713AD351D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11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0641-3BF5-46D8-A63B-3E11739AAD4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EAF3-DEBC-444D-8E9F-713AD351D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12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0641-3BF5-46D8-A63B-3E11739AAD4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EAF3-DEBC-444D-8E9F-713AD351D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62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0641-3BF5-46D8-A63B-3E11739AAD4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EAF3-DEBC-444D-8E9F-713AD351D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52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F10641-3BF5-46D8-A63B-3E11739AAD4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49EAF3-DEBC-444D-8E9F-713AD351D1E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813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F10641-3BF5-46D8-A63B-3E11739AAD4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49EAF3-DEBC-444D-8E9F-713AD351D1E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363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DF10641-3BF5-46D8-A63B-3E11739AAD49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049EAF3-DEBC-444D-8E9F-713AD351D1E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800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837D9-C44C-465D-A4F3-BBA254BAC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b="1" dirty="0"/>
              <a:t>Этнические конфликты в современном мире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F31025-EF00-4715-8078-AB02D778A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49044" y="6314881"/>
            <a:ext cx="6831673" cy="1086237"/>
          </a:xfrm>
        </p:spPr>
        <p:txBody>
          <a:bodyPr/>
          <a:lstStyle/>
          <a:p>
            <a:r>
              <a:rPr lang="ru-RU" dirty="0"/>
              <a:t>Выполнила Лисенкова Елизавета, ПИ19-2</a:t>
            </a:r>
          </a:p>
        </p:txBody>
      </p:sp>
    </p:spTree>
    <p:extLst>
      <p:ext uri="{BB962C8B-B14F-4D97-AF65-F5344CB8AC3E}">
        <p14:creationId xmlns:p14="http://schemas.microsoft.com/office/powerpoint/2010/main" val="372676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A7CFC-4D7D-4113-B53A-347178C8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ru-RU" sz="6600" b="1" dirty="0">
                <a:solidFill>
                  <a:schemeClr val="bg2"/>
                </a:solidFill>
              </a:rPr>
              <a:t>План: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02D69A-3B4B-420E-8B5A-19868C1B9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5500930" cy="5262390"/>
          </a:xfrm>
        </p:spPr>
        <p:txBody>
          <a:bodyPr anchor="ctr">
            <a:normAutofit/>
          </a:bodyPr>
          <a:lstStyle/>
          <a:p>
            <a:r>
              <a:rPr lang="ru-RU" sz="2800" dirty="0"/>
              <a:t>Что такое этнический конфликт?</a:t>
            </a:r>
          </a:p>
          <a:p>
            <a:endParaRPr lang="ru-RU" sz="2800" dirty="0"/>
          </a:p>
          <a:p>
            <a:r>
              <a:rPr lang="ru-RU" sz="2800" dirty="0"/>
              <a:t>Причины возникновения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Примеры этнических конфликтов</a:t>
            </a:r>
          </a:p>
          <a:p>
            <a:endParaRPr lang="ru-RU" sz="2800" dirty="0"/>
          </a:p>
          <a:p>
            <a:r>
              <a:rPr lang="ru-RU" sz="2800" dirty="0"/>
              <a:t>Пути решения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4854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4BF4B-5225-422F-9FD3-57282442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1428750"/>
            <a:ext cx="7705164" cy="1485900"/>
          </a:xfrm>
        </p:spPr>
        <p:txBody>
          <a:bodyPr>
            <a:normAutofit/>
          </a:bodyPr>
          <a:lstStyle/>
          <a:p>
            <a:r>
              <a:rPr lang="ru-RU" sz="4800" b="1" dirty="0"/>
              <a:t>Этнический конфликт</a:t>
            </a:r>
            <a:r>
              <a:rPr lang="ru-RU" dirty="0"/>
              <a:t> -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8AE020-7FE9-472A-9623-63ADACF3E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438400"/>
            <a:ext cx="7705164" cy="415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специфическая форма проявления социального конфликта, где стороны (или одна из сторон) мобилизуются, действуют или притесняются по этническому признаку.</a:t>
            </a:r>
          </a:p>
        </p:txBody>
      </p:sp>
    </p:spTree>
    <p:extLst>
      <p:ext uri="{BB962C8B-B14F-4D97-AF65-F5344CB8AC3E}">
        <p14:creationId xmlns:p14="http://schemas.microsoft.com/office/powerpoint/2010/main" val="330867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E078D-6084-4B71-B1B3-7E143C10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ru-RU" sz="4000" b="1" dirty="0"/>
              <a:t>Причины возникновения этнических конфликтов: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8E6AE4-6CE0-4746-8087-197046EBA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293" y="2100263"/>
            <a:ext cx="5793475" cy="4829175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800" dirty="0">
                <a:ea typeface="Times New Roman" panose="02020603050405020304" pitchFamily="18" charset="0"/>
              </a:rPr>
              <a:t>социально-экономические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800" dirty="0">
                <a:ea typeface="Times New Roman" panose="02020603050405020304" pitchFamily="18" charset="0"/>
              </a:rPr>
              <a:t>культурно-языковые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800" dirty="0" err="1">
                <a:ea typeface="Times New Roman" panose="02020603050405020304" pitchFamily="18" charset="0"/>
              </a:rPr>
              <a:t>этнодемографические</a:t>
            </a:r>
            <a:r>
              <a:rPr lang="ru-RU" sz="2800" dirty="0">
                <a:ea typeface="Times New Roman" panose="02020603050405020304" pitchFamily="18" charset="0"/>
              </a:rPr>
              <a:t>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800" dirty="0">
                <a:ea typeface="Times New Roman" panose="02020603050405020304" pitchFamily="18" charset="0"/>
              </a:rPr>
              <a:t>экологические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800" dirty="0" err="1">
                <a:ea typeface="Times New Roman" panose="02020603050405020304" pitchFamily="18" charset="0"/>
              </a:rPr>
              <a:t>этнотерриториальные</a:t>
            </a:r>
            <a:r>
              <a:rPr lang="ru-RU" sz="2800" dirty="0">
                <a:ea typeface="Times New Roman" panose="02020603050405020304" pitchFamily="18" charset="0"/>
              </a:rPr>
              <a:t>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800" dirty="0">
                <a:ea typeface="Times New Roman" panose="02020603050405020304" pitchFamily="18" charset="0"/>
              </a:rPr>
              <a:t>исторические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800" dirty="0">
                <a:ea typeface="Times New Roman" panose="02020603050405020304" pitchFamily="18" charset="0"/>
              </a:rPr>
              <a:t>конфессиональные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800" dirty="0">
                <a:ea typeface="Times New Roman" panose="02020603050405020304" pitchFamily="18" charset="0"/>
              </a:rPr>
              <a:t>культурные </a:t>
            </a:r>
            <a:endParaRPr lang="ru-RU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5BD01-35FF-4F15-8A08-EAD0436DD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12" r="33943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0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когда и почему возникли этнические конфликты примеры">
            <a:extLst>
              <a:ext uri="{FF2B5EF4-FFF2-40B4-BE49-F238E27FC236}">
                <a16:creationId xmlns:a16="http://schemas.microsoft.com/office/drawing/2014/main" id="{4CBE5F4A-7CEC-46EF-949C-69C7E6F3E4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84917-128E-4EEA-93DB-BE6B1E6F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0" y="4333009"/>
            <a:ext cx="5268177" cy="15058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2800" b="1" cap="all" dirty="0">
                <a:solidFill>
                  <a:srgbClr val="FFFFFF"/>
                </a:solidFill>
              </a:rPr>
              <a:t>В</a:t>
            </a:r>
            <a:r>
              <a:rPr lang="en-US" sz="2800" b="1" cap="all" dirty="0" err="1">
                <a:solidFill>
                  <a:srgbClr val="FFFFFF"/>
                </a:solidFill>
              </a:rPr>
              <a:t>ооруженный</a:t>
            </a:r>
            <a:r>
              <a:rPr lang="en-US" sz="2800" b="1" cap="all" dirty="0">
                <a:solidFill>
                  <a:srgbClr val="FFFFFF"/>
                </a:solidFill>
              </a:rPr>
              <a:t> </a:t>
            </a:r>
            <a:r>
              <a:rPr lang="en-US" sz="2800" b="1" cap="all" dirty="0" err="1">
                <a:solidFill>
                  <a:srgbClr val="FFFFFF"/>
                </a:solidFill>
              </a:rPr>
              <a:t>конфликт</a:t>
            </a:r>
            <a:r>
              <a:rPr lang="en-US" sz="2800" b="1" cap="all" dirty="0">
                <a:solidFill>
                  <a:srgbClr val="FFFFFF"/>
                </a:solidFill>
              </a:rPr>
              <a:t> </a:t>
            </a:r>
            <a:r>
              <a:rPr lang="en-US" sz="2800" b="1" cap="all" dirty="0" err="1">
                <a:solidFill>
                  <a:srgbClr val="FFFFFF"/>
                </a:solidFill>
              </a:rPr>
              <a:t>между</a:t>
            </a:r>
            <a:r>
              <a:rPr lang="en-US" sz="2800" b="1" cap="all" dirty="0">
                <a:solidFill>
                  <a:srgbClr val="FFFFFF"/>
                </a:solidFill>
              </a:rPr>
              <a:t> </a:t>
            </a:r>
            <a:r>
              <a:rPr lang="en-US" sz="2800" b="1" cap="all" dirty="0" err="1">
                <a:solidFill>
                  <a:srgbClr val="FFFFFF"/>
                </a:solidFill>
              </a:rPr>
              <a:t>Грузией</a:t>
            </a:r>
            <a:r>
              <a:rPr lang="en-US" sz="2800" b="1" cap="all" dirty="0">
                <a:solidFill>
                  <a:srgbClr val="FFFFFF"/>
                </a:solidFill>
              </a:rPr>
              <a:t> и </a:t>
            </a:r>
            <a:r>
              <a:rPr lang="en-US" sz="2800" b="1" cap="all" dirty="0" err="1">
                <a:solidFill>
                  <a:srgbClr val="FFFFFF"/>
                </a:solidFill>
              </a:rPr>
              <a:t>Южной</a:t>
            </a:r>
            <a:r>
              <a:rPr lang="en-US" sz="2800" b="1" cap="all" dirty="0">
                <a:solidFill>
                  <a:srgbClr val="FFFFFF"/>
                </a:solidFill>
              </a:rPr>
              <a:t> </a:t>
            </a:r>
            <a:r>
              <a:rPr lang="en-US" sz="2800" b="1" cap="all" dirty="0" err="1">
                <a:solidFill>
                  <a:srgbClr val="FFFFFF"/>
                </a:solidFill>
              </a:rPr>
              <a:t>Осетией</a:t>
            </a:r>
            <a:endParaRPr lang="en-US" sz="2800" b="1" cap="all" dirty="0">
              <a:solidFill>
                <a:srgbClr val="FFFFFF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3789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3F78F-DDE3-45B3-A4BD-064C3E9C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956" y="1480930"/>
            <a:ext cx="4975700" cy="367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cap="all"/>
              <a:t> Ситуация в Нагорном Карабахе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3A3E67-DEF9-43EF-883A-0E11F3948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8058" y="1480930"/>
            <a:ext cx="3093892" cy="373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600" dirty="0" err="1"/>
              <a:t>Армения</a:t>
            </a:r>
            <a:r>
              <a:rPr lang="en-US" sz="3600" dirty="0"/>
              <a:t> </a:t>
            </a:r>
            <a:r>
              <a:rPr lang="ru-RU" sz="3600" dirty="0"/>
              <a:t>и </a:t>
            </a:r>
            <a:r>
              <a:rPr lang="en-US" sz="3600" dirty="0" err="1"/>
              <a:t>Азейбарджан</a:t>
            </a:r>
            <a:endParaRPr 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2108425" cy="6857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12526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357" y="2463421"/>
            <a:ext cx="0" cy="20335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477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05A4E-ACC0-4FFF-A3B2-D969C381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ru-RU" dirty="0"/>
              <a:t>Пути решения этнических конфликтов</a:t>
            </a:r>
            <a:endParaRPr lang="ru-RU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7BBACF63-98C2-4561-A263-9EE2BDDF6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766357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3545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93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Franklin Gothic Book</vt:lpstr>
      <vt:lpstr>Symbol</vt:lpstr>
      <vt:lpstr>Уголки</vt:lpstr>
      <vt:lpstr>Этнические конфликты в современном мире</vt:lpstr>
      <vt:lpstr>План:</vt:lpstr>
      <vt:lpstr>Этнический конфликт - </vt:lpstr>
      <vt:lpstr>Причины возникновения этнических конфликтов:</vt:lpstr>
      <vt:lpstr>Вооруженный конфликт между Грузией и Южной Осетией</vt:lpstr>
      <vt:lpstr> Ситуация в Нагорном Карабахе</vt:lpstr>
      <vt:lpstr>Пути решения этнических конфликтов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Этнические конфликты в современном мире</dc:title>
  <dc:creator>Елизавета Лисенкова</dc:creator>
  <cp:lastModifiedBy>Елизавета Лисенкова</cp:lastModifiedBy>
  <cp:revision>1</cp:revision>
  <dcterms:created xsi:type="dcterms:W3CDTF">2020-05-21T08:16:04Z</dcterms:created>
  <dcterms:modified xsi:type="dcterms:W3CDTF">2020-05-21T08:23:46Z</dcterms:modified>
</cp:coreProperties>
</file>