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  <p:sldId id="257" r:id="rId6"/>
    <p:sldId id="267" r:id="rId7"/>
    <p:sldId id="264" r:id="rId8"/>
    <p:sldId id="263" r:id="rId9"/>
    <p:sldId id="266" r:id="rId10"/>
    <p:sldId id="268" r:id="rId11"/>
    <p:sldId id="272" r:id="rId12"/>
    <p:sldId id="269" r:id="rId13"/>
    <p:sldId id="270" r:id="rId14"/>
    <p:sldId id="274" r:id="rId15"/>
    <p:sldId id="273" r:id="rId16"/>
    <p:sldId id="271" r:id="rId17"/>
    <p:sldId id="277" r:id="rId18"/>
    <p:sldId id="279" r:id="rId19"/>
    <p:sldId id="276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Андрей\Desktop\im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64096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 descr="C:\Users\Андрей\Desktop\slide-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20472" cy="66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C:\Users\Андрей\Desktop\slide-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09665" cy="62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C:\Users\Андрей\Desktop\slide-10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12968" cy="652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531440"/>
            <a:ext cx="8075240" cy="72008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721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 algn="just">
              <a:buNone/>
            </a:pPr>
            <a:r>
              <a:rPr lang="ru-RU" sz="2800" b="1" dirty="0"/>
              <a:t>	</a:t>
            </a:r>
            <a:r>
              <a:rPr lang="ru-RU" sz="2800" b="1" dirty="0" smtClean="0">
                <a:solidFill>
                  <a:srgbClr val="7030A0"/>
                </a:solidFill>
              </a:rPr>
              <a:t>СОЦИАЛ-ДЕМОКРАТИЯ</a:t>
            </a:r>
            <a:r>
              <a:rPr lang="ru-RU" sz="2800" dirty="0" smtClean="0"/>
              <a:t> </a:t>
            </a:r>
            <a:r>
              <a:rPr lang="ru-RU" sz="2800" dirty="0"/>
              <a:t>-  </a:t>
            </a:r>
            <a:r>
              <a:rPr lang="ru-RU" sz="2800" i="1" dirty="0"/>
              <a:t>идейно-политическое течение, возникшее (по­след­няя треть 19 в.) в рамках социализма и впоследствии перешедшее на позиции постепенного совершенствования капитализма с целью утверждения социальной справедливости, солидарности и большей свободы. Сфор­ми­ро­ва­лась под влия­ни­ем со­циа­ли­стической идео­ло­гии, главным образом мар­кси­ст­ской док­три­ны о не­обхо­ди­мо­сти ре­во­люционного низ­вер­же­ния ка­пи­та­лиз­ма и за­ме­ны его со­циа­лиз­мом. </a:t>
            </a:r>
          </a:p>
        </p:txBody>
      </p:sp>
    </p:spTree>
    <p:extLst>
      <p:ext uri="{BB962C8B-B14F-4D97-AF65-F5344CB8AC3E}">
        <p14:creationId xmlns:p14="http://schemas.microsoft.com/office/powerpoint/2010/main" val="2998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C:\Users\Андрей\Desktop\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C:\Users\Андрей\Desktop\0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19801" cy="64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-603448"/>
            <a:ext cx="7211144" cy="72008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9458" name="Picture 2" descr="C:\Users\Андрей\Desktop\img1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15813" cy="653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45719"/>
            <a:ext cx="8003232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20482" name="Picture 2" descr="C:\Users\Андрей\Desktop\img2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28"/>
            <a:ext cx="8859829" cy="664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Андрей\Desktop\slide-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625689" cy="64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C:\Users\Андрей\Desktop\slide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3" y="236239"/>
            <a:ext cx="8659276" cy="6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V="1">
            <a:off x="539552" y="-531439"/>
            <a:ext cx="7700392" cy="5314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ндрей\Desktop\image-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8746"/>
            <a:ext cx="8771593" cy="65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Андрей\Desktop\screen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646"/>
            <a:ext cx="8496944" cy="63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Андрей\Desktop\slide-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577808" cy="64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Андрей\Desktop\slide-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02332" cy="63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9" name="Picture 3" descr="C:\Users\Андрей\Desktop\screen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Андрей\Desktop\D7vIHS7W0AAJUz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" y="836712"/>
            <a:ext cx="9038580" cy="50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Андрей\Desktop\img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79301" cy="65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Экран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Anzor</dc:creator>
  <cp:lastModifiedBy>HP</cp:lastModifiedBy>
  <cp:revision>6</cp:revision>
  <dcterms:created xsi:type="dcterms:W3CDTF">2019-10-29T06:58:04Z</dcterms:created>
  <dcterms:modified xsi:type="dcterms:W3CDTF">2019-10-29T08:01:13Z</dcterms:modified>
</cp:coreProperties>
</file>