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0" r:id="rId9"/>
    <p:sldId id="261" r:id="rId10"/>
    <p:sldId id="267" r:id="rId11"/>
    <p:sldId id="266" r:id="rId12"/>
    <p:sldId id="272" r:id="rId13"/>
    <p:sldId id="271" r:id="rId14"/>
    <p:sldId id="269" r:id="rId15"/>
    <p:sldId id="270" r:id="rId16"/>
    <p:sldId id="285" r:id="rId17"/>
    <p:sldId id="273" r:id="rId18"/>
    <p:sldId id="274" r:id="rId19"/>
    <p:sldId id="286" r:id="rId20"/>
    <p:sldId id="275" r:id="rId21"/>
    <p:sldId id="276" r:id="rId22"/>
    <p:sldId id="28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90" r:id="rId32"/>
    <p:sldId id="288" r:id="rId33"/>
    <p:sldId id="284" r:id="rId34"/>
    <p:sldId id="291" r:id="rId35"/>
    <p:sldId id="292" r:id="rId36"/>
    <p:sldId id="293" r:id="rId37"/>
    <p:sldId id="294" r:id="rId38"/>
    <p:sldId id="296" r:id="rId39"/>
    <p:sldId id="295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3F7DB-AD93-4309-84B5-7ACDFFC0B96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5309ED-C6BF-496C-90B0-402350FAD077}">
      <dgm:prSet custT="1"/>
      <dgm:spPr/>
      <dgm:t>
        <a:bodyPr/>
        <a:lstStyle/>
        <a:p>
          <a:r>
            <a:rPr lang="ru-RU" sz="3300" dirty="0">
              <a:latin typeface="Arial Black" panose="020B0A04020102020204" pitchFamily="34" charset="0"/>
            </a:rPr>
            <a:t>Память</a:t>
          </a:r>
          <a:r>
            <a:rPr lang="ru-RU" sz="3300" dirty="0"/>
            <a:t> – основная часть любой вычислительной системы или отдельной вычислительной машины, представлена в виде иерархии запоминающих устройств.</a:t>
          </a:r>
          <a:endParaRPr lang="en-US" sz="3300" dirty="0"/>
        </a:p>
      </dgm:t>
    </dgm:pt>
    <dgm:pt modelId="{AA70AD01-268A-472F-8254-A56DBEC80D55}" type="parTrans" cxnId="{6ADC51DC-40D9-459A-9AB3-DACC2E21279B}">
      <dgm:prSet/>
      <dgm:spPr/>
      <dgm:t>
        <a:bodyPr/>
        <a:lstStyle/>
        <a:p>
          <a:endParaRPr lang="en-US"/>
        </a:p>
      </dgm:t>
    </dgm:pt>
    <dgm:pt modelId="{730D137C-9733-4175-8EC6-879FF1A53420}" type="sibTrans" cxnId="{6ADC51DC-40D9-459A-9AB3-DACC2E21279B}">
      <dgm:prSet/>
      <dgm:spPr/>
      <dgm:t>
        <a:bodyPr/>
        <a:lstStyle/>
        <a:p>
          <a:endParaRPr lang="en-US"/>
        </a:p>
      </dgm:t>
    </dgm:pt>
    <dgm:pt modelId="{9E385E2A-DFAB-49A0-9FC4-C5AF214CD689}">
      <dgm:prSet custT="1"/>
      <dgm:spPr/>
      <dgm:t>
        <a:bodyPr/>
        <a:lstStyle/>
        <a:p>
          <a:r>
            <a:rPr lang="ru-RU" sz="3400" dirty="0">
              <a:latin typeface="Arial Black" panose="020B0A04020102020204" pitchFamily="34" charset="0"/>
            </a:rPr>
            <a:t>Скорость </a:t>
          </a:r>
          <a:r>
            <a:rPr lang="ru-RU" sz="3400" dirty="0"/>
            <a:t>выполнения программ напрямую зависит от скорости передачи данных между процессором и памятью.</a:t>
          </a:r>
          <a:endParaRPr lang="en-US" sz="3400" dirty="0"/>
        </a:p>
      </dgm:t>
    </dgm:pt>
    <dgm:pt modelId="{EED01D47-6F71-47C6-A98E-8D57075B1509}" type="parTrans" cxnId="{4395912C-B4F4-476F-8126-6D2D19381C24}">
      <dgm:prSet/>
      <dgm:spPr/>
      <dgm:t>
        <a:bodyPr/>
        <a:lstStyle/>
        <a:p>
          <a:endParaRPr lang="en-US"/>
        </a:p>
      </dgm:t>
    </dgm:pt>
    <dgm:pt modelId="{BEC452FF-62F2-463C-B02E-4A9E09DDF140}" type="sibTrans" cxnId="{4395912C-B4F4-476F-8126-6D2D19381C24}">
      <dgm:prSet/>
      <dgm:spPr/>
      <dgm:t>
        <a:bodyPr/>
        <a:lstStyle/>
        <a:p>
          <a:endParaRPr lang="en-US"/>
        </a:p>
      </dgm:t>
    </dgm:pt>
    <dgm:pt modelId="{929EEF2A-49ED-412F-8970-31036C245A19}">
      <dgm:prSet custT="1"/>
      <dgm:spPr/>
      <dgm:t>
        <a:bodyPr/>
        <a:lstStyle/>
        <a:p>
          <a:r>
            <a:rPr lang="ru-RU" sz="3400" b="0" i="0" dirty="0"/>
            <a:t>Для выполнения больших программ, обрабатывающих огромные массивы данных, необходима память очень большого </a:t>
          </a:r>
          <a:r>
            <a:rPr lang="ru-RU" sz="3400" b="0" i="0" dirty="0">
              <a:latin typeface="Arial Black" panose="020B0A04020102020204" pitchFamily="34" charset="0"/>
            </a:rPr>
            <a:t>объема</a:t>
          </a:r>
          <a:r>
            <a:rPr lang="ru-RU" sz="3400" b="0" i="0" dirty="0"/>
            <a:t>.</a:t>
          </a:r>
          <a:endParaRPr lang="en-US" sz="3400" dirty="0"/>
        </a:p>
      </dgm:t>
    </dgm:pt>
    <dgm:pt modelId="{C757FC39-F12C-40CF-AD68-1E7810C1EFAA}" type="parTrans" cxnId="{2B14250C-6BE9-48AF-8D80-2B965EF7617E}">
      <dgm:prSet/>
      <dgm:spPr/>
      <dgm:t>
        <a:bodyPr/>
        <a:lstStyle/>
        <a:p>
          <a:endParaRPr lang="ru-RU"/>
        </a:p>
      </dgm:t>
    </dgm:pt>
    <dgm:pt modelId="{90259E99-362E-473F-9FF7-EABCB356DE83}" type="sibTrans" cxnId="{2B14250C-6BE9-48AF-8D80-2B965EF7617E}">
      <dgm:prSet/>
      <dgm:spPr/>
      <dgm:t>
        <a:bodyPr/>
        <a:lstStyle/>
        <a:p>
          <a:endParaRPr lang="ru-RU"/>
        </a:p>
      </dgm:t>
    </dgm:pt>
    <dgm:pt modelId="{A411F26B-14BA-415E-BFA1-6D0D16C835CA}" type="pres">
      <dgm:prSet presAssocID="{8CF3F7DB-AD93-4309-84B5-7ACDFFC0B962}" presName="vert0" presStyleCnt="0">
        <dgm:presLayoutVars>
          <dgm:dir/>
          <dgm:animOne val="branch"/>
          <dgm:animLvl val="lvl"/>
        </dgm:presLayoutVars>
      </dgm:prSet>
      <dgm:spPr/>
    </dgm:pt>
    <dgm:pt modelId="{B302DC32-F3FB-4E11-9057-95C02EC3F63C}" type="pres">
      <dgm:prSet presAssocID="{E85309ED-C6BF-496C-90B0-402350FAD077}" presName="thickLine" presStyleLbl="alignNode1" presStyleIdx="0" presStyleCnt="3"/>
      <dgm:spPr/>
    </dgm:pt>
    <dgm:pt modelId="{BFD88758-8F06-49C6-9119-07B3936552A9}" type="pres">
      <dgm:prSet presAssocID="{E85309ED-C6BF-496C-90B0-402350FAD077}" presName="horz1" presStyleCnt="0"/>
      <dgm:spPr/>
    </dgm:pt>
    <dgm:pt modelId="{67CB9F0F-5459-4056-ADD7-71E4248B772D}" type="pres">
      <dgm:prSet presAssocID="{E85309ED-C6BF-496C-90B0-402350FAD077}" presName="tx1" presStyleLbl="revTx" presStyleIdx="0" presStyleCnt="3"/>
      <dgm:spPr/>
    </dgm:pt>
    <dgm:pt modelId="{F6772DB3-6A8C-4081-A322-D7D09A23AACC}" type="pres">
      <dgm:prSet presAssocID="{E85309ED-C6BF-496C-90B0-402350FAD077}" presName="vert1" presStyleCnt="0"/>
      <dgm:spPr/>
    </dgm:pt>
    <dgm:pt modelId="{E3C7270C-5A01-4C2A-86A4-6D8047CF49AB}" type="pres">
      <dgm:prSet presAssocID="{9E385E2A-DFAB-49A0-9FC4-C5AF214CD689}" presName="thickLine" presStyleLbl="alignNode1" presStyleIdx="1" presStyleCnt="3"/>
      <dgm:spPr/>
    </dgm:pt>
    <dgm:pt modelId="{B8FD9822-67A5-4DE2-8A35-C09D356BAAA6}" type="pres">
      <dgm:prSet presAssocID="{9E385E2A-DFAB-49A0-9FC4-C5AF214CD689}" presName="horz1" presStyleCnt="0"/>
      <dgm:spPr/>
    </dgm:pt>
    <dgm:pt modelId="{11AE8E52-FA82-4680-8318-17A8961A6D1F}" type="pres">
      <dgm:prSet presAssocID="{9E385E2A-DFAB-49A0-9FC4-C5AF214CD689}" presName="tx1" presStyleLbl="revTx" presStyleIdx="1" presStyleCnt="3"/>
      <dgm:spPr/>
    </dgm:pt>
    <dgm:pt modelId="{59D519D8-50D1-43F5-B95B-9E760D0A8A8C}" type="pres">
      <dgm:prSet presAssocID="{9E385E2A-DFAB-49A0-9FC4-C5AF214CD689}" presName="vert1" presStyleCnt="0"/>
      <dgm:spPr/>
    </dgm:pt>
    <dgm:pt modelId="{726EE911-1097-4FA9-A569-3FF83420A854}" type="pres">
      <dgm:prSet presAssocID="{929EEF2A-49ED-412F-8970-31036C245A19}" presName="thickLine" presStyleLbl="alignNode1" presStyleIdx="2" presStyleCnt="3"/>
      <dgm:spPr/>
    </dgm:pt>
    <dgm:pt modelId="{7E1F3F3F-D829-442C-9CF1-A507044434FE}" type="pres">
      <dgm:prSet presAssocID="{929EEF2A-49ED-412F-8970-31036C245A19}" presName="horz1" presStyleCnt="0"/>
      <dgm:spPr/>
    </dgm:pt>
    <dgm:pt modelId="{970DFD3D-A547-4EB1-B1E1-1686EB462F7E}" type="pres">
      <dgm:prSet presAssocID="{929EEF2A-49ED-412F-8970-31036C245A19}" presName="tx1" presStyleLbl="revTx" presStyleIdx="2" presStyleCnt="3"/>
      <dgm:spPr/>
    </dgm:pt>
    <dgm:pt modelId="{0D9B0D7C-09FC-4729-B0DD-C6732C80A4A8}" type="pres">
      <dgm:prSet presAssocID="{929EEF2A-49ED-412F-8970-31036C245A19}" presName="vert1" presStyleCnt="0"/>
      <dgm:spPr/>
    </dgm:pt>
  </dgm:ptLst>
  <dgm:cxnLst>
    <dgm:cxn modelId="{2B14250C-6BE9-48AF-8D80-2B965EF7617E}" srcId="{8CF3F7DB-AD93-4309-84B5-7ACDFFC0B962}" destId="{929EEF2A-49ED-412F-8970-31036C245A19}" srcOrd="2" destOrd="0" parTransId="{C757FC39-F12C-40CF-AD68-1E7810C1EFAA}" sibTransId="{90259E99-362E-473F-9FF7-EABCB356DE83}"/>
    <dgm:cxn modelId="{4395912C-B4F4-476F-8126-6D2D19381C24}" srcId="{8CF3F7DB-AD93-4309-84B5-7ACDFFC0B962}" destId="{9E385E2A-DFAB-49A0-9FC4-C5AF214CD689}" srcOrd="1" destOrd="0" parTransId="{EED01D47-6F71-47C6-A98E-8D57075B1509}" sibTransId="{BEC452FF-62F2-463C-B02E-4A9E09DDF140}"/>
    <dgm:cxn modelId="{BD26A95F-945E-44E5-A2A0-234007C60117}" type="presOf" srcId="{E85309ED-C6BF-496C-90B0-402350FAD077}" destId="{67CB9F0F-5459-4056-ADD7-71E4248B772D}" srcOrd="0" destOrd="0" presId="urn:microsoft.com/office/officeart/2008/layout/LinedList"/>
    <dgm:cxn modelId="{4DB8AC55-F687-4231-9647-BDECC5DB64DF}" type="presOf" srcId="{9E385E2A-DFAB-49A0-9FC4-C5AF214CD689}" destId="{11AE8E52-FA82-4680-8318-17A8961A6D1F}" srcOrd="0" destOrd="0" presId="urn:microsoft.com/office/officeart/2008/layout/LinedList"/>
    <dgm:cxn modelId="{B996798C-CD31-449D-B91B-4F2537700EDD}" type="presOf" srcId="{8CF3F7DB-AD93-4309-84B5-7ACDFFC0B962}" destId="{A411F26B-14BA-415E-BFA1-6D0D16C835CA}" srcOrd="0" destOrd="0" presId="urn:microsoft.com/office/officeart/2008/layout/LinedList"/>
    <dgm:cxn modelId="{6ADC51DC-40D9-459A-9AB3-DACC2E21279B}" srcId="{8CF3F7DB-AD93-4309-84B5-7ACDFFC0B962}" destId="{E85309ED-C6BF-496C-90B0-402350FAD077}" srcOrd="0" destOrd="0" parTransId="{AA70AD01-268A-472F-8254-A56DBEC80D55}" sibTransId="{730D137C-9733-4175-8EC6-879FF1A53420}"/>
    <dgm:cxn modelId="{430834F7-C2AC-4EBB-942A-2167974E255F}" type="presOf" srcId="{929EEF2A-49ED-412F-8970-31036C245A19}" destId="{970DFD3D-A547-4EB1-B1E1-1686EB462F7E}" srcOrd="0" destOrd="0" presId="urn:microsoft.com/office/officeart/2008/layout/LinedList"/>
    <dgm:cxn modelId="{62D44FFD-3ED5-41EF-80B0-BB72C31C86ED}" type="presParOf" srcId="{A411F26B-14BA-415E-BFA1-6D0D16C835CA}" destId="{B302DC32-F3FB-4E11-9057-95C02EC3F63C}" srcOrd="0" destOrd="0" presId="urn:microsoft.com/office/officeart/2008/layout/LinedList"/>
    <dgm:cxn modelId="{0855834C-53F2-45D7-A47A-4A79F0F61E75}" type="presParOf" srcId="{A411F26B-14BA-415E-BFA1-6D0D16C835CA}" destId="{BFD88758-8F06-49C6-9119-07B3936552A9}" srcOrd="1" destOrd="0" presId="urn:microsoft.com/office/officeart/2008/layout/LinedList"/>
    <dgm:cxn modelId="{7BBF1D3A-FFAB-4D65-BAE6-B8E3EE514FCC}" type="presParOf" srcId="{BFD88758-8F06-49C6-9119-07B3936552A9}" destId="{67CB9F0F-5459-4056-ADD7-71E4248B772D}" srcOrd="0" destOrd="0" presId="urn:microsoft.com/office/officeart/2008/layout/LinedList"/>
    <dgm:cxn modelId="{E59C680C-FEBE-4140-9C0D-3F792A4D9CD9}" type="presParOf" srcId="{BFD88758-8F06-49C6-9119-07B3936552A9}" destId="{F6772DB3-6A8C-4081-A322-D7D09A23AACC}" srcOrd="1" destOrd="0" presId="urn:microsoft.com/office/officeart/2008/layout/LinedList"/>
    <dgm:cxn modelId="{5C8A4CC0-A277-4874-BA79-24481339B78D}" type="presParOf" srcId="{A411F26B-14BA-415E-BFA1-6D0D16C835CA}" destId="{E3C7270C-5A01-4C2A-86A4-6D8047CF49AB}" srcOrd="2" destOrd="0" presId="urn:microsoft.com/office/officeart/2008/layout/LinedList"/>
    <dgm:cxn modelId="{F0F51C03-4354-4335-B47F-8178FB258906}" type="presParOf" srcId="{A411F26B-14BA-415E-BFA1-6D0D16C835CA}" destId="{B8FD9822-67A5-4DE2-8A35-C09D356BAAA6}" srcOrd="3" destOrd="0" presId="urn:microsoft.com/office/officeart/2008/layout/LinedList"/>
    <dgm:cxn modelId="{294F77B4-4E5E-4C1E-AC9C-342F12BAE117}" type="presParOf" srcId="{B8FD9822-67A5-4DE2-8A35-C09D356BAAA6}" destId="{11AE8E52-FA82-4680-8318-17A8961A6D1F}" srcOrd="0" destOrd="0" presId="urn:microsoft.com/office/officeart/2008/layout/LinedList"/>
    <dgm:cxn modelId="{216D2133-4931-41FB-A3C4-AE980800C95F}" type="presParOf" srcId="{B8FD9822-67A5-4DE2-8A35-C09D356BAAA6}" destId="{59D519D8-50D1-43F5-B95B-9E760D0A8A8C}" srcOrd="1" destOrd="0" presId="urn:microsoft.com/office/officeart/2008/layout/LinedList"/>
    <dgm:cxn modelId="{D61EAA57-5DDF-4E0B-87F2-29A2576C8AEA}" type="presParOf" srcId="{A411F26B-14BA-415E-BFA1-6D0D16C835CA}" destId="{726EE911-1097-4FA9-A569-3FF83420A854}" srcOrd="4" destOrd="0" presId="urn:microsoft.com/office/officeart/2008/layout/LinedList"/>
    <dgm:cxn modelId="{EF84E7F7-FC51-4D7D-B9EA-8195FBDA2C5B}" type="presParOf" srcId="{A411F26B-14BA-415E-BFA1-6D0D16C835CA}" destId="{7E1F3F3F-D829-442C-9CF1-A507044434FE}" srcOrd="5" destOrd="0" presId="urn:microsoft.com/office/officeart/2008/layout/LinedList"/>
    <dgm:cxn modelId="{1C7E3D7F-D57D-4F79-A4F4-75C197F31E12}" type="presParOf" srcId="{7E1F3F3F-D829-442C-9CF1-A507044434FE}" destId="{970DFD3D-A547-4EB1-B1E1-1686EB462F7E}" srcOrd="0" destOrd="0" presId="urn:microsoft.com/office/officeart/2008/layout/LinedList"/>
    <dgm:cxn modelId="{D201C1B3-18E1-45BA-8AF8-28263B72112C}" type="presParOf" srcId="{7E1F3F3F-D829-442C-9CF1-A507044434FE}" destId="{0D9B0D7C-09FC-4729-B0DD-C6732C80A4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58585E-3248-40BC-92CE-734B0691D6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1D5C8E-8A51-45DB-B319-29071963CD04}">
      <dgm:prSet/>
      <dgm:spPr/>
      <dgm:t>
        <a:bodyPr/>
        <a:lstStyle/>
        <a:p>
          <a:r>
            <a:rPr lang="ru-RU" baseline="0" dirty="0">
              <a:solidFill>
                <a:schemeClr val="bg2">
                  <a:lumMod val="10000"/>
                </a:schemeClr>
              </a:solidFill>
            </a:rPr>
            <a:t>Кэширование применяется ЦПУ, жёсткими дисками, браузерами, веб-серверами, службами DNS и WINS.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E73D73FA-6D11-4FE7-B8A7-1FB8D989605D}" type="parTrans" cxnId="{8775B22E-DE4D-4089-9703-5088D081C6C0}">
      <dgm:prSet/>
      <dgm:spPr/>
      <dgm:t>
        <a:bodyPr/>
        <a:lstStyle/>
        <a:p>
          <a:endParaRPr lang="en-US"/>
        </a:p>
      </dgm:t>
    </dgm:pt>
    <dgm:pt modelId="{CD6C0BF7-0F87-4C8B-87DC-F7133BF4D589}" type="sibTrans" cxnId="{8775B22E-DE4D-4089-9703-5088D081C6C0}">
      <dgm:prSet/>
      <dgm:spPr/>
      <dgm:t>
        <a:bodyPr/>
        <a:lstStyle/>
        <a:p>
          <a:endParaRPr lang="en-US"/>
        </a:p>
      </dgm:t>
    </dgm:pt>
    <dgm:pt modelId="{90DD5F4B-63D6-4C75-A232-346005FC2C05}">
      <dgm:prSet/>
      <dgm:spPr/>
      <dgm:t>
        <a:bodyPr/>
        <a:lstStyle/>
        <a:p>
          <a:r>
            <a:rPr lang="ru-RU" baseline="0"/>
            <a:t>Состоит из набора записей.</a:t>
          </a:r>
          <a:endParaRPr lang="en-US"/>
        </a:p>
      </dgm:t>
    </dgm:pt>
    <dgm:pt modelId="{59CA8EFE-7A92-4E07-92A7-5C9F1E9322F4}" type="parTrans" cxnId="{5432293B-6735-4FE1-B902-9C687D30C76B}">
      <dgm:prSet/>
      <dgm:spPr/>
      <dgm:t>
        <a:bodyPr/>
        <a:lstStyle/>
        <a:p>
          <a:endParaRPr lang="en-US"/>
        </a:p>
      </dgm:t>
    </dgm:pt>
    <dgm:pt modelId="{06EAAB72-704C-48E6-B94D-0A5E75B0AA84}" type="sibTrans" cxnId="{5432293B-6735-4FE1-B902-9C687D30C76B}">
      <dgm:prSet/>
      <dgm:spPr/>
      <dgm:t>
        <a:bodyPr/>
        <a:lstStyle/>
        <a:p>
          <a:endParaRPr lang="en-US"/>
        </a:p>
      </dgm:t>
    </dgm:pt>
    <dgm:pt modelId="{E498D20D-5A45-41BF-8549-9BD474EA6B13}">
      <dgm:prSet/>
      <dgm:spPr/>
      <dgm:t>
        <a:bodyPr/>
        <a:lstStyle/>
        <a:p>
          <a:r>
            <a:rPr lang="ru-RU" baseline="0"/>
            <a:t>Каждая запись ассоциирована с элементом данных или блоком данных (небольшой части данных), которая является копией элемента данных в основной памяти. </a:t>
          </a:r>
          <a:endParaRPr lang="en-US"/>
        </a:p>
      </dgm:t>
    </dgm:pt>
    <dgm:pt modelId="{10438649-52F2-4B6D-AB96-6B9EBE1A251E}" type="parTrans" cxnId="{604D6675-6944-440F-8E2F-26F8EA770963}">
      <dgm:prSet/>
      <dgm:spPr/>
      <dgm:t>
        <a:bodyPr/>
        <a:lstStyle/>
        <a:p>
          <a:endParaRPr lang="en-US"/>
        </a:p>
      </dgm:t>
    </dgm:pt>
    <dgm:pt modelId="{EB6CFAE0-6757-4A58-AD2B-9907B082E462}" type="sibTrans" cxnId="{604D6675-6944-440F-8E2F-26F8EA770963}">
      <dgm:prSet/>
      <dgm:spPr/>
      <dgm:t>
        <a:bodyPr/>
        <a:lstStyle/>
        <a:p>
          <a:endParaRPr lang="en-US"/>
        </a:p>
      </dgm:t>
    </dgm:pt>
    <dgm:pt modelId="{A3686821-10F6-4010-99D8-08482A8B60FB}">
      <dgm:prSet/>
      <dgm:spPr/>
      <dgm:t>
        <a:bodyPr/>
        <a:lstStyle/>
        <a:p>
          <a:r>
            <a:rPr lang="ru-RU" baseline="0" dirty="0">
              <a:solidFill>
                <a:schemeClr val="bg2">
                  <a:lumMod val="10000"/>
                </a:schemeClr>
              </a:solidFill>
            </a:rPr>
            <a:t>Каждая запись имеет идентификатор, определяющий соответствие между элементами данных в кэше и их копиями в основной памяти</a:t>
          </a:r>
          <a:r>
            <a:rPr lang="ru-RU" baseline="0" dirty="0"/>
            <a:t>.</a:t>
          </a:r>
          <a:endParaRPr lang="en-US" dirty="0"/>
        </a:p>
      </dgm:t>
    </dgm:pt>
    <dgm:pt modelId="{743FCEBD-F266-4408-ACD9-CF5BED82F8B7}" type="parTrans" cxnId="{CE44A38F-37DC-405C-BF3B-C4B7659A536E}">
      <dgm:prSet/>
      <dgm:spPr/>
      <dgm:t>
        <a:bodyPr/>
        <a:lstStyle/>
        <a:p>
          <a:endParaRPr lang="en-US"/>
        </a:p>
      </dgm:t>
    </dgm:pt>
    <dgm:pt modelId="{68EB0D45-21B3-40F9-BCAC-CF0F20F2C488}" type="sibTrans" cxnId="{CE44A38F-37DC-405C-BF3B-C4B7659A536E}">
      <dgm:prSet/>
      <dgm:spPr/>
      <dgm:t>
        <a:bodyPr/>
        <a:lstStyle/>
        <a:p>
          <a:endParaRPr lang="en-US"/>
        </a:p>
      </dgm:t>
    </dgm:pt>
    <dgm:pt modelId="{C9D19745-C80A-47C5-B1C2-445D52748298}" type="pres">
      <dgm:prSet presAssocID="{BE58585E-3248-40BC-92CE-734B0691D645}" presName="root" presStyleCnt="0">
        <dgm:presLayoutVars>
          <dgm:dir/>
          <dgm:resizeHandles val="exact"/>
        </dgm:presLayoutVars>
      </dgm:prSet>
      <dgm:spPr/>
    </dgm:pt>
    <dgm:pt modelId="{72AC3A71-E834-4DF9-A4BF-A84E78D33815}" type="pres">
      <dgm:prSet presAssocID="{381D5C8E-8A51-45DB-B319-29071963CD04}" presName="compNode" presStyleCnt="0"/>
      <dgm:spPr/>
    </dgm:pt>
    <dgm:pt modelId="{E87E24DD-91E5-44D5-9F83-677AB775D298}" type="pres">
      <dgm:prSet presAssocID="{381D5C8E-8A51-45DB-B319-29071963CD04}" presName="bgRect" presStyleLbl="bgShp" presStyleIdx="0" presStyleCnt="4"/>
      <dgm:spPr/>
    </dgm:pt>
    <dgm:pt modelId="{C20CF4CC-9B83-4CEA-89DC-E33B96696C7F}" type="pres">
      <dgm:prSet presAssocID="{381D5C8E-8A51-45DB-B319-29071963CD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E8FCC4-9B78-41A4-9DCE-F4CCB0C9E5F7}" type="pres">
      <dgm:prSet presAssocID="{381D5C8E-8A51-45DB-B319-29071963CD04}" presName="spaceRect" presStyleCnt="0"/>
      <dgm:spPr/>
    </dgm:pt>
    <dgm:pt modelId="{2BFA57BA-4F5E-4174-B785-F79AC6ABCEFD}" type="pres">
      <dgm:prSet presAssocID="{381D5C8E-8A51-45DB-B319-29071963CD04}" presName="parTx" presStyleLbl="revTx" presStyleIdx="0" presStyleCnt="4">
        <dgm:presLayoutVars>
          <dgm:chMax val="0"/>
          <dgm:chPref val="0"/>
        </dgm:presLayoutVars>
      </dgm:prSet>
      <dgm:spPr/>
    </dgm:pt>
    <dgm:pt modelId="{905E167F-30C1-4A57-832A-717936CD2540}" type="pres">
      <dgm:prSet presAssocID="{CD6C0BF7-0F87-4C8B-87DC-F7133BF4D589}" presName="sibTrans" presStyleCnt="0"/>
      <dgm:spPr/>
    </dgm:pt>
    <dgm:pt modelId="{BD27254E-2628-4904-9888-47F09F0357B1}" type="pres">
      <dgm:prSet presAssocID="{90DD5F4B-63D6-4C75-A232-346005FC2C05}" presName="compNode" presStyleCnt="0"/>
      <dgm:spPr/>
    </dgm:pt>
    <dgm:pt modelId="{9BD8D9A7-87AC-4447-AC89-232CEB47520D}" type="pres">
      <dgm:prSet presAssocID="{90DD5F4B-63D6-4C75-A232-346005FC2C05}" presName="bgRect" presStyleLbl="bgShp" presStyleIdx="1" presStyleCnt="4"/>
      <dgm:spPr/>
    </dgm:pt>
    <dgm:pt modelId="{D4887A9D-9B29-4BFF-86B2-90ED294CCDCB}" type="pres">
      <dgm:prSet presAssocID="{90DD5F4B-63D6-4C75-A232-346005FC2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FC02AFC-8D33-4897-B4C1-8229356F3C0F}" type="pres">
      <dgm:prSet presAssocID="{90DD5F4B-63D6-4C75-A232-346005FC2C05}" presName="spaceRect" presStyleCnt="0"/>
      <dgm:spPr/>
    </dgm:pt>
    <dgm:pt modelId="{D5CB658B-F3E9-47E3-9038-9D6773406CC6}" type="pres">
      <dgm:prSet presAssocID="{90DD5F4B-63D6-4C75-A232-346005FC2C05}" presName="parTx" presStyleLbl="revTx" presStyleIdx="1" presStyleCnt="4">
        <dgm:presLayoutVars>
          <dgm:chMax val="0"/>
          <dgm:chPref val="0"/>
        </dgm:presLayoutVars>
      </dgm:prSet>
      <dgm:spPr/>
    </dgm:pt>
    <dgm:pt modelId="{F7B9775F-5E28-470A-9792-DA8279517399}" type="pres">
      <dgm:prSet presAssocID="{06EAAB72-704C-48E6-B94D-0A5E75B0AA84}" presName="sibTrans" presStyleCnt="0"/>
      <dgm:spPr/>
    </dgm:pt>
    <dgm:pt modelId="{4E70995F-ADBB-47F1-8009-96E18034A835}" type="pres">
      <dgm:prSet presAssocID="{E498D20D-5A45-41BF-8549-9BD474EA6B13}" presName="compNode" presStyleCnt="0"/>
      <dgm:spPr/>
    </dgm:pt>
    <dgm:pt modelId="{D68D0606-DD93-4D0D-B474-9FCD06389AEF}" type="pres">
      <dgm:prSet presAssocID="{E498D20D-5A45-41BF-8549-9BD474EA6B13}" presName="bgRect" presStyleLbl="bgShp" presStyleIdx="2" presStyleCnt="4"/>
      <dgm:spPr/>
    </dgm:pt>
    <dgm:pt modelId="{EB5BCF49-7229-4FAD-B01C-5ECB89F84922}" type="pres">
      <dgm:prSet presAssocID="{E498D20D-5A45-41BF-8549-9BD474EA6B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26E5AC-8F12-40AC-A71B-2514B6E81381}" type="pres">
      <dgm:prSet presAssocID="{E498D20D-5A45-41BF-8549-9BD474EA6B13}" presName="spaceRect" presStyleCnt="0"/>
      <dgm:spPr/>
    </dgm:pt>
    <dgm:pt modelId="{EDF4BA27-E908-4CD2-B649-85DCBEB19AE0}" type="pres">
      <dgm:prSet presAssocID="{E498D20D-5A45-41BF-8549-9BD474EA6B13}" presName="parTx" presStyleLbl="revTx" presStyleIdx="2" presStyleCnt="4">
        <dgm:presLayoutVars>
          <dgm:chMax val="0"/>
          <dgm:chPref val="0"/>
        </dgm:presLayoutVars>
      </dgm:prSet>
      <dgm:spPr/>
    </dgm:pt>
    <dgm:pt modelId="{6A761E6F-0061-4602-BA0F-8D77F80D38B2}" type="pres">
      <dgm:prSet presAssocID="{EB6CFAE0-6757-4A58-AD2B-9907B082E462}" presName="sibTrans" presStyleCnt="0"/>
      <dgm:spPr/>
    </dgm:pt>
    <dgm:pt modelId="{6CDBD44B-CAC7-4121-89A4-4D83BC109D25}" type="pres">
      <dgm:prSet presAssocID="{A3686821-10F6-4010-99D8-08482A8B60FB}" presName="compNode" presStyleCnt="0"/>
      <dgm:spPr/>
    </dgm:pt>
    <dgm:pt modelId="{A1A7394E-6CCD-4A96-9A2D-FF9AA672ACB6}" type="pres">
      <dgm:prSet presAssocID="{A3686821-10F6-4010-99D8-08482A8B60FB}" presName="bgRect" presStyleLbl="bgShp" presStyleIdx="3" presStyleCnt="4"/>
      <dgm:spPr/>
    </dgm:pt>
    <dgm:pt modelId="{F88848F7-8868-417F-8007-71A73C72841F}" type="pres">
      <dgm:prSet presAssocID="{A3686821-10F6-4010-99D8-08482A8B60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0D5A175-4CF8-4972-8E11-AA14746791B4}" type="pres">
      <dgm:prSet presAssocID="{A3686821-10F6-4010-99D8-08482A8B60FB}" presName="spaceRect" presStyleCnt="0"/>
      <dgm:spPr/>
    </dgm:pt>
    <dgm:pt modelId="{8CB07206-7EE2-456E-B88F-F3DF4FCF44A4}" type="pres">
      <dgm:prSet presAssocID="{A3686821-10F6-4010-99D8-08482A8B60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82C00D-00D7-4B7E-AE40-05BCA514ADFE}" type="presOf" srcId="{A3686821-10F6-4010-99D8-08482A8B60FB}" destId="{8CB07206-7EE2-456E-B88F-F3DF4FCF44A4}" srcOrd="0" destOrd="0" presId="urn:microsoft.com/office/officeart/2018/2/layout/IconVerticalSolidList"/>
    <dgm:cxn modelId="{8775B22E-DE4D-4089-9703-5088D081C6C0}" srcId="{BE58585E-3248-40BC-92CE-734B0691D645}" destId="{381D5C8E-8A51-45DB-B319-29071963CD04}" srcOrd="0" destOrd="0" parTransId="{E73D73FA-6D11-4FE7-B8A7-1FB8D989605D}" sibTransId="{CD6C0BF7-0F87-4C8B-87DC-F7133BF4D589}"/>
    <dgm:cxn modelId="{1EF1BA39-115F-4012-90B9-91B2561F62DC}" type="presOf" srcId="{90DD5F4B-63D6-4C75-A232-346005FC2C05}" destId="{D5CB658B-F3E9-47E3-9038-9D6773406CC6}" srcOrd="0" destOrd="0" presId="urn:microsoft.com/office/officeart/2018/2/layout/IconVerticalSolidList"/>
    <dgm:cxn modelId="{5432293B-6735-4FE1-B902-9C687D30C76B}" srcId="{BE58585E-3248-40BC-92CE-734B0691D645}" destId="{90DD5F4B-63D6-4C75-A232-346005FC2C05}" srcOrd="1" destOrd="0" parTransId="{59CA8EFE-7A92-4E07-92A7-5C9F1E9322F4}" sibTransId="{06EAAB72-704C-48E6-B94D-0A5E75B0AA84}"/>
    <dgm:cxn modelId="{CBF9FA41-60E3-4D47-8810-B5C484D52599}" type="presOf" srcId="{E498D20D-5A45-41BF-8549-9BD474EA6B13}" destId="{EDF4BA27-E908-4CD2-B649-85DCBEB19AE0}" srcOrd="0" destOrd="0" presId="urn:microsoft.com/office/officeart/2018/2/layout/IconVerticalSolidList"/>
    <dgm:cxn modelId="{604D6675-6944-440F-8E2F-26F8EA770963}" srcId="{BE58585E-3248-40BC-92CE-734B0691D645}" destId="{E498D20D-5A45-41BF-8549-9BD474EA6B13}" srcOrd="2" destOrd="0" parTransId="{10438649-52F2-4B6D-AB96-6B9EBE1A251E}" sibTransId="{EB6CFAE0-6757-4A58-AD2B-9907B082E462}"/>
    <dgm:cxn modelId="{73FC2578-51BA-4814-9740-A8B3111CF998}" type="presOf" srcId="{BE58585E-3248-40BC-92CE-734B0691D645}" destId="{C9D19745-C80A-47C5-B1C2-445D52748298}" srcOrd="0" destOrd="0" presId="urn:microsoft.com/office/officeart/2018/2/layout/IconVerticalSolidList"/>
    <dgm:cxn modelId="{CE44A38F-37DC-405C-BF3B-C4B7659A536E}" srcId="{BE58585E-3248-40BC-92CE-734B0691D645}" destId="{A3686821-10F6-4010-99D8-08482A8B60FB}" srcOrd="3" destOrd="0" parTransId="{743FCEBD-F266-4408-ACD9-CF5BED82F8B7}" sibTransId="{68EB0D45-21B3-40F9-BCAC-CF0F20F2C488}"/>
    <dgm:cxn modelId="{10B1AFC0-B90A-4DC3-910F-59B24A36CED7}" type="presOf" srcId="{381D5C8E-8A51-45DB-B319-29071963CD04}" destId="{2BFA57BA-4F5E-4174-B785-F79AC6ABCEFD}" srcOrd="0" destOrd="0" presId="urn:microsoft.com/office/officeart/2018/2/layout/IconVerticalSolidList"/>
    <dgm:cxn modelId="{39350591-B66A-4D46-91DC-80CE0992DEB1}" type="presParOf" srcId="{C9D19745-C80A-47C5-B1C2-445D52748298}" destId="{72AC3A71-E834-4DF9-A4BF-A84E78D33815}" srcOrd="0" destOrd="0" presId="urn:microsoft.com/office/officeart/2018/2/layout/IconVerticalSolidList"/>
    <dgm:cxn modelId="{82D29310-C3BB-4C9B-8C99-093258BA171F}" type="presParOf" srcId="{72AC3A71-E834-4DF9-A4BF-A84E78D33815}" destId="{E87E24DD-91E5-44D5-9F83-677AB775D298}" srcOrd="0" destOrd="0" presId="urn:microsoft.com/office/officeart/2018/2/layout/IconVerticalSolidList"/>
    <dgm:cxn modelId="{1621EF10-41A1-41DE-8078-7DA64EB8EC7B}" type="presParOf" srcId="{72AC3A71-E834-4DF9-A4BF-A84E78D33815}" destId="{C20CF4CC-9B83-4CEA-89DC-E33B96696C7F}" srcOrd="1" destOrd="0" presId="urn:microsoft.com/office/officeart/2018/2/layout/IconVerticalSolidList"/>
    <dgm:cxn modelId="{48ADD034-C65D-44E1-86C5-759F3CF757F7}" type="presParOf" srcId="{72AC3A71-E834-4DF9-A4BF-A84E78D33815}" destId="{E3E8FCC4-9B78-41A4-9DCE-F4CCB0C9E5F7}" srcOrd="2" destOrd="0" presId="urn:microsoft.com/office/officeart/2018/2/layout/IconVerticalSolidList"/>
    <dgm:cxn modelId="{665EF24F-6858-49B4-8F17-15FD3D9157BF}" type="presParOf" srcId="{72AC3A71-E834-4DF9-A4BF-A84E78D33815}" destId="{2BFA57BA-4F5E-4174-B785-F79AC6ABCEFD}" srcOrd="3" destOrd="0" presId="urn:microsoft.com/office/officeart/2018/2/layout/IconVerticalSolidList"/>
    <dgm:cxn modelId="{62F624B7-1297-475B-83B2-7D4DC7D9D148}" type="presParOf" srcId="{C9D19745-C80A-47C5-B1C2-445D52748298}" destId="{905E167F-30C1-4A57-832A-717936CD2540}" srcOrd="1" destOrd="0" presId="urn:microsoft.com/office/officeart/2018/2/layout/IconVerticalSolidList"/>
    <dgm:cxn modelId="{F34C5D9F-CBC3-477D-9794-8BF6CEC21558}" type="presParOf" srcId="{C9D19745-C80A-47C5-B1C2-445D52748298}" destId="{BD27254E-2628-4904-9888-47F09F0357B1}" srcOrd="2" destOrd="0" presId="urn:microsoft.com/office/officeart/2018/2/layout/IconVerticalSolidList"/>
    <dgm:cxn modelId="{D0420394-D581-4CC0-BD37-66C3BFE931EA}" type="presParOf" srcId="{BD27254E-2628-4904-9888-47F09F0357B1}" destId="{9BD8D9A7-87AC-4447-AC89-232CEB47520D}" srcOrd="0" destOrd="0" presId="urn:microsoft.com/office/officeart/2018/2/layout/IconVerticalSolidList"/>
    <dgm:cxn modelId="{D555241E-A603-4A5F-A7B0-2BE89AA4A4B8}" type="presParOf" srcId="{BD27254E-2628-4904-9888-47F09F0357B1}" destId="{D4887A9D-9B29-4BFF-86B2-90ED294CCDCB}" srcOrd="1" destOrd="0" presId="urn:microsoft.com/office/officeart/2018/2/layout/IconVerticalSolidList"/>
    <dgm:cxn modelId="{08750E13-1C35-48AC-8263-E1F8BB78B0D5}" type="presParOf" srcId="{BD27254E-2628-4904-9888-47F09F0357B1}" destId="{0FC02AFC-8D33-4897-B4C1-8229356F3C0F}" srcOrd="2" destOrd="0" presId="urn:microsoft.com/office/officeart/2018/2/layout/IconVerticalSolidList"/>
    <dgm:cxn modelId="{2FF41024-3587-42F2-AE86-1B3EF5D2AD0C}" type="presParOf" srcId="{BD27254E-2628-4904-9888-47F09F0357B1}" destId="{D5CB658B-F3E9-47E3-9038-9D6773406CC6}" srcOrd="3" destOrd="0" presId="urn:microsoft.com/office/officeart/2018/2/layout/IconVerticalSolidList"/>
    <dgm:cxn modelId="{4D014B4F-1149-4000-877C-2AA3042465EF}" type="presParOf" srcId="{C9D19745-C80A-47C5-B1C2-445D52748298}" destId="{F7B9775F-5E28-470A-9792-DA8279517399}" srcOrd="3" destOrd="0" presId="urn:microsoft.com/office/officeart/2018/2/layout/IconVerticalSolidList"/>
    <dgm:cxn modelId="{8365D7E8-6502-472E-BB9C-563CEFE10DAE}" type="presParOf" srcId="{C9D19745-C80A-47C5-B1C2-445D52748298}" destId="{4E70995F-ADBB-47F1-8009-96E18034A835}" srcOrd="4" destOrd="0" presId="urn:microsoft.com/office/officeart/2018/2/layout/IconVerticalSolidList"/>
    <dgm:cxn modelId="{DAF11B64-20A0-4B14-9485-9B5ABB6AE71E}" type="presParOf" srcId="{4E70995F-ADBB-47F1-8009-96E18034A835}" destId="{D68D0606-DD93-4D0D-B474-9FCD06389AEF}" srcOrd="0" destOrd="0" presId="urn:microsoft.com/office/officeart/2018/2/layout/IconVerticalSolidList"/>
    <dgm:cxn modelId="{FAB90ECA-5891-447F-BA5C-2420906D6824}" type="presParOf" srcId="{4E70995F-ADBB-47F1-8009-96E18034A835}" destId="{EB5BCF49-7229-4FAD-B01C-5ECB89F84922}" srcOrd="1" destOrd="0" presId="urn:microsoft.com/office/officeart/2018/2/layout/IconVerticalSolidList"/>
    <dgm:cxn modelId="{B43D519D-6B41-4C79-BE70-D32CF58999F3}" type="presParOf" srcId="{4E70995F-ADBB-47F1-8009-96E18034A835}" destId="{5B26E5AC-8F12-40AC-A71B-2514B6E81381}" srcOrd="2" destOrd="0" presId="urn:microsoft.com/office/officeart/2018/2/layout/IconVerticalSolidList"/>
    <dgm:cxn modelId="{06F5BB7E-0739-4FC7-B009-48420AB09C84}" type="presParOf" srcId="{4E70995F-ADBB-47F1-8009-96E18034A835}" destId="{EDF4BA27-E908-4CD2-B649-85DCBEB19AE0}" srcOrd="3" destOrd="0" presId="urn:microsoft.com/office/officeart/2018/2/layout/IconVerticalSolidList"/>
    <dgm:cxn modelId="{B251F15C-6463-48E0-A8C3-412460931AD6}" type="presParOf" srcId="{C9D19745-C80A-47C5-B1C2-445D52748298}" destId="{6A761E6F-0061-4602-BA0F-8D77F80D38B2}" srcOrd="5" destOrd="0" presId="urn:microsoft.com/office/officeart/2018/2/layout/IconVerticalSolidList"/>
    <dgm:cxn modelId="{52E6131D-AFFC-44FB-BD99-5FB3C7A441AF}" type="presParOf" srcId="{C9D19745-C80A-47C5-B1C2-445D52748298}" destId="{6CDBD44B-CAC7-4121-89A4-4D83BC109D25}" srcOrd="6" destOrd="0" presId="urn:microsoft.com/office/officeart/2018/2/layout/IconVerticalSolidList"/>
    <dgm:cxn modelId="{9DB27174-62A7-4A1C-9D37-CDA7E3DB65E0}" type="presParOf" srcId="{6CDBD44B-CAC7-4121-89A4-4D83BC109D25}" destId="{A1A7394E-6CCD-4A96-9A2D-FF9AA672ACB6}" srcOrd="0" destOrd="0" presId="urn:microsoft.com/office/officeart/2018/2/layout/IconVerticalSolidList"/>
    <dgm:cxn modelId="{1FD4FA6F-E6B8-4EB7-8F27-ACCDD773398C}" type="presParOf" srcId="{6CDBD44B-CAC7-4121-89A4-4D83BC109D25}" destId="{F88848F7-8868-417F-8007-71A73C72841F}" srcOrd="1" destOrd="0" presId="urn:microsoft.com/office/officeart/2018/2/layout/IconVerticalSolidList"/>
    <dgm:cxn modelId="{E7EA1ADB-218E-4D79-8849-F90B06902443}" type="presParOf" srcId="{6CDBD44B-CAC7-4121-89A4-4D83BC109D25}" destId="{30D5A175-4CF8-4972-8E11-AA14746791B4}" srcOrd="2" destOrd="0" presId="urn:microsoft.com/office/officeart/2018/2/layout/IconVerticalSolidList"/>
    <dgm:cxn modelId="{A162EFA6-E9FD-4FE4-BEF4-8BEC41A1E8D6}" type="presParOf" srcId="{6CDBD44B-CAC7-4121-89A4-4D83BC109D25}" destId="{8CB07206-7EE2-456E-B88F-F3DF4FCF44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B9A367-76E6-4432-A7A5-7C9C3898B5A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489A86-A705-453D-8360-BF7CA3F80DA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/>
            <a:t>Предназначена: </a:t>
          </a:r>
          <a:r>
            <a:rPr lang="ru-RU"/>
            <a:t>для длительного хранения программ и данных, и целостность её содержимого не зависит от того, включен или выключен компьютер.</a:t>
          </a:r>
          <a:endParaRPr lang="en-US"/>
        </a:p>
      </dgm:t>
    </dgm:pt>
    <dgm:pt modelId="{32F9C3FF-6A13-451A-B08E-75E511F10548}" type="parTrans" cxnId="{63B382B7-E9DA-4054-9E98-E36DD4BF0F66}">
      <dgm:prSet/>
      <dgm:spPr/>
      <dgm:t>
        <a:bodyPr/>
        <a:lstStyle/>
        <a:p>
          <a:endParaRPr lang="en-US"/>
        </a:p>
      </dgm:t>
    </dgm:pt>
    <dgm:pt modelId="{51BDBD3F-DF81-4E21-9140-D625B1B48CFB}" type="sibTrans" cxnId="{63B382B7-E9DA-4054-9E98-E36DD4BF0F66}">
      <dgm:prSet/>
      <dgm:spPr/>
      <dgm:t>
        <a:bodyPr/>
        <a:lstStyle/>
        <a:p>
          <a:endParaRPr lang="en-US"/>
        </a:p>
      </dgm:t>
    </dgm:pt>
    <dgm:pt modelId="{13FC370E-34A8-4A81-B834-727607B957E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Не имеет прямой связи с процессором</a:t>
          </a:r>
          <a:endParaRPr lang="en-US"/>
        </a:p>
      </dgm:t>
    </dgm:pt>
    <dgm:pt modelId="{7F824453-68BE-431B-962D-CFE553A30ABC}" type="parTrans" cxnId="{3771E92B-C128-4134-A92A-7433CCB4C835}">
      <dgm:prSet/>
      <dgm:spPr/>
      <dgm:t>
        <a:bodyPr/>
        <a:lstStyle/>
        <a:p>
          <a:endParaRPr lang="en-US"/>
        </a:p>
      </dgm:t>
    </dgm:pt>
    <dgm:pt modelId="{F9B50703-CE05-49A0-92FB-BB0B4F023578}" type="sibTrans" cxnId="{3771E92B-C128-4134-A92A-7433CCB4C835}">
      <dgm:prSet/>
      <dgm:spPr/>
      <dgm:t>
        <a:bodyPr/>
        <a:lstStyle/>
        <a:p>
          <a:endParaRPr lang="en-US"/>
        </a:p>
      </dgm:t>
    </dgm:pt>
    <dgm:pt modelId="{685A53C6-BEC6-41B4-AA48-6F00B9ACB49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Большое разнообразие устройств внешней памяти</a:t>
          </a:r>
          <a:endParaRPr lang="en-US"/>
        </a:p>
      </dgm:t>
    </dgm:pt>
    <dgm:pt modelId="{AB713606-3E83-4343-8860-790A4BDBE40F}" type="parTrans" cxnId="{2AB38105-91B4-4AA2-B886-F4ABDCE1B386}">
      <dgm:prSet/>
      <dgm:spPr/>
      <dgm:t>
        <a:bodyPr/>
        <a:lstStyle/>
        <a:p>
          <a:endParaRPr lang="en-US"/>
        </a:p>
      </dgm:t>
    </dgm:pt>
    <dgm:pt modelId="{BDBEC6A4-4033-4770-835A-A840DBC33C61}" type="sibTrans" cxnId="{2AB38105-91B4-4AA2-B886-F4ABDCE1B386}">
      <dgm:prSet/>
      <dgm:spPr/>
      <dgm:t>
        <a:bodyPr/>
        <a:lstStyle/>
        <a:p>
          <a:endParaRPr lang="en-US"/>
        </a:p>
      </dgm:t>
    </dgm:pt>
    <dgm:pt modelId="{373A34B2-097F-4E34-8174-7367A23210E6}" type="pres">
      <dgm:prSet presAssocID="{12B9A367-76E6-4432-A7A5-7C9C3898B5A0}" presName="linear" presStyleCnt="0">
        <dgm:presLayoutVars>
          <dgm:animLvl val="lvl"/>
          <dgm:resizeHandles val="exact"/>
        </dgm:presLayoutVars>
      </dgm:prSet>
      <dgm:spPr/>
    </dgm:pt>
    <dgm:pt modelId="{12A3FEE3-C294-4F41-A03A-27832762AE4B}" type="pres">
      <dgm:prSet presAssocID="{54489A86-A705-453D-8360-BF7CA3F80D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8509E0-391C-49A4-BECC-C919D27F16CB}" type="pres">
      <dgm:prSet presAssocID="{51BDBD3F-DF81-4E21-9140-D625B1B48CFB}" presName="spacer" presStyleCnt="0"/>
      <dgm:spPr/>
    </dgm:pt>
    <dgm:pt modelId="{F0557D39-4DF5-49B4-BC22-4CC3CB7ED3A0}" type="pres">
      <dgm:prSet presAssocID="{13FC370E-34A8-4A81-B834-727607B957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3EC62F-9E6F-4408-8401-61C4B2E95E76}" type="pres">
      <dgm:prSet presAssocID="{F9B50703-CE05-49A0-92FB-BB0B4F023578}" presName="spacer" presStyleCnt="0"/>
      <dgm:spPr/>
    </dgm:pt>
    <dgm:pt modelId="{EF71928B-EEAE-47EB-BBDF-51BC4F6740E3}" type="pres">
      <dgm:prSet presAssocID="{685A53C6-BEC6-41B4-AA48-6F00B9ACB4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B38105-91B4-4AA2-B886-F4ABDCE1B386}" srcId="{12B9A367-76E6-4432-A7A5-7C9C3898B5A0}" destId="{685A53C6-BEC6-41B4-AA48-6F00B9ACB49C}" srcOrd="2" destOrd="0" parTransId="{AB713606-3E83-4343-8860-790A4BDBE40F}" sibTransId="{BDBEC6A4-4033-4770-835A-A840DBC33C61}"/>
    <dgm:cxn modelId="{3771E92B-C128-4134-A92A-7433CCB4C835}" srcId="{12B9A367-76E6-4432-A7A5-7C9C3898B5A0}" destId="{13FC370E-34A8-4A81-B834-727607B957E5}" srcOrd="1" destOrd="0" parTransId="{7F824453-68BE-431B-962D-CFE553A30ABC}" sibTransId="{F9B50703-CE05-49A0-92FB-BB0B4F023578}"/>
    <dgm:cxn modelId="{244B5C6C-F717-488F-A737-D956380AC7F7}" type="presOf" srcId="{13FC370E-34A8-4A81-B834-727607B957E5}" destId="{F0557D39-4DF5-49B4-BC22-4CC3CB7ED3A0}" srcOrd="0" destOrd="0" presId="urn:microsoft.com/office/officeart/2005/8/layout/vList2"/>
    <dgm:cxn modelId="{75971882-0905-46D2-8989-1066CD2CB7C5}" type="presOf" srcId="{685A53C6-BEC6-41B4-AA48-6F00B9ACB49C}" destId="{EF71928B-EEAE-47EB-BBDF-51BC4F6740E3}" srcOrd="0" destOrd="0" presId="urn:microsoft.com/office/officeart/2005/8/layout/vList2"/>
    <dgm:cxn modelId="{63B382B7-E9DA-4054-9E98-E36DD4BF0F66}" srcId="{12B9A367-76E6-4432-A7A5-7C9C3898B5A0}" destId="{54489A86-A705-453D-8360-BF7CA3F80DA0}" srcOrd="0" destOrd="0" parTransId="{32F9C3FF-6A13-451A-B08E-75E511F10548}" sibTransId="{51BDBD3F-DF81-4E21-9140-D625B1B48CFB}"/>
    <dgm:cxn modelId="{7CE65DC2-81B4-4DCA-AFBE-83EF6055096F}" type="presOf" srcId="{12B9A367-76E6-4432-A7A5-7C9C3898B5A0}" destId="{373A34B2-097F-4E34-8174-7367A23210E6}" srcOrd="0" destOrd="0" presId="urn:microsoft.com/office/officeart/2005/8/layout/vList2"/>
    <dgm:cxn modelId="{B4BEE1D1-A115-474F-9AD6-AF39377E3501}" type="presOf" srcId="{54489A86-A705-453D-8360-BF7CA3F80DA0}" destId="{12A3FEE3-C294-4F41-A03A-27832762AE4B}" srcOrd="0" destOrd="0" presId="urn:microsoft.com/office/officeart/2005/8/layout/vList2"/>
    <dgm:cxn modelId="{2EC40744-8C27-4458-B3D6-1FEF64395542}" type="presParOf" srcId="{373A34B2-097F-4E34-8174-7367A23210E6}" destId="{12A3FEE3-C294-4F41-A03A-27832762AE4B}" srcOrd="0" destOrd="0" presId="urn:microsoft.com/office/officeart/2005/8/layout/vList2"/>
    <dgm:cxn modelId="{B0323897-7606-413B-A56E-1B8AFD3E3C9A}" type="presParOf" srcId="{373A34B2-097F-4E34-8174-7367A23210E6}" destId="{CE8509E0-391C-49A4-BECC-C919D27F16CB}" srcOrd="1" destOrd="0" presId="urn:microsoft.com/office/officeart/2005/8/layout/vList2"/>
    <dgm:cxn modelId="{20A1644F-8BEB-4258-83B9-E65AB82D93E8}" type="presParOf" srcId="{373A34B2-097F-4E34-8174-7367A23210E6}" destId="{F0557D39-4DF5-49B4-BC22-4CC3CB7ED3A0}" srcOrd="2" destOrd="0" presId="urn:microsoft.com/office/officeart/2005/8/layout/vList2"/>
    <dgm:cxn modelId="{01C9A3D7-0312-443B-9212-D8C3702A5DEB}" type="presParOf" srcId="{373A34B2-097F-4E34-8174-7367A23210E6}" destId="{D83EC62F-9E6F-4408-8401-61C4B2E95E76}" srcOrd="3" destOrd="0" presId="urn:microsoft.com/office/officeart/2005/8/layout/vList2"/>
    <dgm:cxn modelId="{6D3F311C-30FF-4876-8CAF-C95815C42434}" type="presParOf" srcId="{373A34B2-097F-4E34-8174-7367A23210E6}" destId="{EF71928B-EEAE-47EB-BBDF-51BC4F6740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D46399-F7AC-472C-A86F-D7DF4F042E0C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7F34AD-876B-442A-B421-CE346A8E9C12}">
      <dgm:prSet/>
      <dgm:spPr/>
      <dgm:t>
        <a:bodyPr/>
        <a:lstStyle/>
        <a:p>
          <a:r>
            <a:rPr lang="ru-RU"/>
            <a:t>Жесткие магнитные диски</a:t>
          </a:r>
          <a:endParaRPr lang="en-US"/>
        </a:p>
      </dgm:t>
    </dgm:pt>
    <dgm:pt modelId="{BF471F7E-081D-4CEB-B1D8-88AC78D74545}" type="parTrans" cxnId="{78010BFF-506D-4EE1-AAFD-12EE3B38B4FD}">
      <dgm:prSet/>
      <dgm:spPr/>
      <dgm:t>
        <a:bodyPr/>
        <a:lstStyle/>
        <a:p>
          <a:endParaRPr lang="en-US"/>
        </a:p>
      </dgm:t>
    </dgm:pt>
    <dgm:pt modelId="{57D0C583-59AF-40EE-AEB8-5FC73AA75CEB}" type="sibTrans" cxnId="{78010BFF-506D-4EE1-AAFD-12EE3B38B4FD}">
      <dgm:prSet/>
      <dgm:spPr/>
      <dgm:t>
        <a:bodyPr/>
        <a:lstStyle/>
        <a:p>
          <a:endParaRPr lang="en-US"/>
        </a:p>
      </dgm:t>
    </dgm:pt>
    <dgm:pt modelId="{E9D45335-80CD-4B89-B6FC-2D0601B6C1F8}">
      <dgm:prSet/>
      <dgm:spPr/>
      <dgm:t>
        <a:bodyPr/>
        <a:lstStyle/>
        <a:p>
          <a:r>
            <a:rPr lang="ru-RU"/>
            <a:t>Гибкие магнитные диски</a:t>
          </a:r>
          <a:endParaRPr lang="en-US"/>
        </a:p>
      </dgm:t>
    </dgm:pt>
    <dgm:pt modelId="{11DBD1DD-5E87-41CE-AD4F-82DC95AC48A0}" type="parTrans" cxnId="{1CB2836C-F751-4405-8D81-2EE6A9F535FE}">
      <dgm:prSet/>
      <dgm:spPr/>
      <dgm:t>
        <a:bodyPr/>
        <a:lstStyle/>
        <a:p>
          <a:endParaRPr lang="en-US"/>
        </a:p>
      </dgm:t>
    </dgm:pt>
    <dgm:pt modelId="{39F216AC-94B0-4986-BB4E-F0D079B21848}" type="sibTrans" cxnId="{1CB2836C-F751-4405-8D81-2EE6A9F535FE}">
      <dgm:prSet/>
      <dgm:spPr/>
      <dgm:t>
        <a:bodyPr/>
        <a:lstStyle/>
        <a:p>
          <a:endParaRPr lang="en-US"/>
        </a:p>
      </dgm:t>
    </dgm:pt>
    <dgm:pt modelId="{592D72A7-0FBB-4149-AF53-9DBF890AAD87}">
      <dgm:prSet/>
      <dgm:spPr/>
      <dgm:t>
        <a:bodyPr/>
        <a:lstStyle/>
        <a:p>
          <a:r>
            <a:rPr lang="ru-RU"/>
            <a:t>Дисковые массивы </a:t>
          </a:r>
          <a:r>
            <a:rPr lang="en-US"/>
            <a:t>RAID</a:t>
          </a:r>
        </a:p>
      </dgm:t>
    </dgm:pt>
    <dgm:pt modelId="{47A837A6-5DEB-473B-B241-5DDD0CD5AD29}" type="parTrans" cxnId="{3B5B3D5D-532A-43C1-A328-CA851876CC45}">
      <dgm:prSet/>
      <dgm:spPr/>
      <dgm:t>
        <a:bodyPr/>
        <a:lstStyle/>
        <a:p>
          <a:endParaRPr lang="en-US"/>
        </a:p>
      </dgm:t>
    </dgm:pt>
    <dgm:pt modelId="{AE3B68A1-FF28-414D-A349-7CCD136F1978}" type="sibTrans" cxnId="{3B5B3D5D-532A-43C1-A328-CA851876CC45}">
      <dgm:prSet/>
      <dgm:spPr/>
      <dgm:t>
        <a:bodyPr/>
        <a:lstStyle/>
        <a:p>
          <a:endParaRPr lang="en-US"/>
        </a:p>
      </dgm:t>
    </dgm:pt>
    <dgm:pt modelId="{44B53A36-3672-4AD9-825E-EADB4B49995A}" type="pres">
      <dgm:prSet presAssocID="{35D46399-F7AC-472C-A86F-D7DF4F042E0C}" presName="linear" presStyleCnt="0">
        <dgm:presLayoutVars>
          <dgm:dir/>
          <dgm:animLvl val="lvl"/>
          <dgm:resizeHandles val="exact"/>
        </dgm:presLayoutVars>
      </dgm:prSet>
      <dgm:spPr/>
    </dgm:pt>
    <dgm:pt modelId="{3633F3C4-7C4B-4698-B4AA-3FF76259DAFF}" type="pres">
      <dgm:prSet presAssocID="{237F34AD-876B-442A-B421-CE346A8E9C12}" presName="parentLin" presStyleCnt="0"/>
      <dgm:spPr/>
    </dgm:pt>
    <dgm:pt modelId="{6BFA74E1-3454-44B9-AF10-B23047D1524F}" type="pres">
      <dgm:prSet presAssocID="{237F34AD-876B-442A-B421-CE346A8E9C12}" presName="parentLeftMargin" presStyleLbl="node1" presStyleIdx="0" presStyleCnt="3"/>
      <dgm:spPr/>
    </dgm:pt>
    <dgm:pt modelId="{13595FF9-1AB3-4134-8AF9-39B2BA8540B3}" type="pres">
      <dgm:prSet presAssocID="{237F34AD-876B-442A-B421-CE346A8E9C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CD6F24-1431-41AF-92AD-0BABE6B92541}" type="pres">
      <dgm:prSet presAssocID="{237F34AD-876B-442A-B421-CE346A8E9C12}" presName="negativeSpace" presStyleCnt="0"/>
      <dgm:spPr/>
    </dgm:pt>
    <dgm:pt modelId="{D4D940CC-2AD4-4AC6-8DF5-7C028F913B6F}" type="pres">
      <dgm:prSet presAssocID="{237F34AD-876B-442A-B421-CE346A8E9C12}" presName="childText" presStyleLbl="conFgAcc1" presStyleIdx="0" presStyleCnt="3">
        <dgm:presLayoutVars>
          <dgm:bulletEnabled val="1"/>
        </dgm:presLayoutVars>
      </dgm:prSet>
      <dgm:spPr/>
    </dgm:pt>
    <dgm:pt modelId="{2E08CD68-A321-4AEF-AA4E-36365C55A3A3}" type="pres">
      <dgm:prSet presAssocID="{57D0C583-59AF-40EE-AEB8-5FC73AA75CEB}" presName="spaceBetweenRectangles" presStyleCnt="0"/>
      <dgm:spPr/>
    </dgm:pt>
    <dgm:pt modelId="{85F91241-4881-40C0-AE50-159CC4E77552}" type="pres">
      <dgm:prSet presAssocID="{E9D45335-80CD-4B89-B6FC-2D0601B6C1F8}" presName="parentLin" presStyleCnt="0"/>
      <dgm:spPr/>
    </dgm:pt>
    <dgm:pt modelId="{7CF65A65-4EBF-413F-9270-128B33F19B5F}" type="pres">
      <dgm:prSet presAssocID="{E9D45335-80CD-4B89-B6FC-2D0601B6C1F8}" presName="parentLeftMargin" presStyleLbl="node1" presStyleIdx="0" presStyleCnt="3"/>
      <dgm:spPr/>
    </dgm:pt>
    <dgm:pt modelId="{8491E9A9-D995-4111-9E87-5814BA14466D}" type="pres">
      <dgm:prSet presAssocID="{E9D45335-80CD-4B89-B6FC-2D0601B6C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C00194-853A-49EE-A51D-586D40F8F77A}" type="pres">
      <dgm:prSet presAssocID="{E9D45335-80CD-4B89-B6FC-2D0601B6C1F8}" presName="negativeSpace" presStyleCnt="0"/>
      <dgm:spPr/>
    </dgm:pt>
    <dgm:pt modelId="{38975FB2-53B6-4E66-B357-8B447994DC15}" type="pres">
      <dgm:prSet presAssocID="{E9D45335-80CD-4B89-B6FC-2D0601B6C1F8}" presName="childText" presStyleLbl="conFgAcc1" presStyleIdx="1" presStyleCnt="3">
        <dgm:presLayoutVars>
          <dgm:bulletEnabled val="1"/>
        </dgm:presLayoutVars>
      </dgm:prSet>
      <dgm:spPr/>
    </dgm:pt>
    <dgm:pt modelId="{50FAD69A-2A43-4BEB-97AB-5C2C33EE5E3B}" type="pres">
      <dgm:prSet presAssocID="{39F216AC-94B0-4986-BB4E-F0D079B21848}" presName="spaceBetweenRectangles" presStyleCnt="0"/>
      <dgm:spPr/>
    </dgm:pt>
    <dgm:pt modelId="{229D055E-583C-4AAC-9F8F-FC247854A7EF}" type="pres">
      <dgm:prSet presAssocID="{592D72A7-0FBB-4149-AF53-9DBF890AAD87}" presName="parentLin" presStyleCnt="0"/>
      <dgm:spPr/>
    </dgm:pt>
    <dgm:pt modelId="{1AB601BB-5454-4C34-9C3A-9AB3CE0F7975}" type="pres">
      <dgm:prSet presAssocID="{592D72A7-0FBB-4149-AF53-9DBF890AAD87}" presName="parentLeftMargin" presStyleLbl="node1" presStyleIdx="1" presStyleCnt="3"/>
      <dgm:spPr/>
    </dgm:pt>
    <dgm:pt modelId="{582FE726-6ABB-477D-9ACB-0D041929F3FF}" type="pres">
      <dgm:prSet presAssocID="{592D72A7-0FBB-4149-AF53-9DBF890AAD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A91335-696D-49DB-B7D1-B784E1EC5996}" type="pres">
      <dgm:prSet presAssocID="{592D72A7-0FBB-4149-AF53-9DBF890AAD87}" presName="negativeSpace" presStyleCnt="0"/>
      <dgm:spPr/>
    </dgm:pt>
    <dgm:pt modelId="{333AACB2-5432-4511-8298-DCDAAD60FAB5}" type="pres">
      <dgm:prSet presAssocID="{592D72A7-0FBB-4149-AF53-9DBF890AAD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A26E22-F802-466C-A623-2544C022FFFA}" type="presOf" srcId="{592D72A7-0FBB-4149-AF53-9DBF890AAD87}" destId="{582FE726-6ABB-477D-9ACB-0D041929F3FF}" srcOrd="1" destOrd="0" presId="urn:microsoft.com/office/officeart/2005/8/layout/list1"/>
    <dgm:cxn modelId="{8EA7923F-A581-4A26-A2EB-640F57AAA38C}" type="presOf" srcId="{E9D45335-80CD-4B89-B6FC-2D0601B6C1F8}" destId="{7CF65A65-4EBF-413F-9270-128B33F19B5F}" srcOrd="0" destOrd="0" presId="urn:microsoft.com/office/officeart/2005/8/layout/list1"/>
    <dgm:cxn modelId="{3B5B3D5D-532A-43C1-A328-CA851876CC45}" srcId="{35D46399-F7AC-472C-A86F-D7DF4F042E0C}" destId="{592D72A7-0FBB-4149-AF53-9DBF890AAD87}" srcOrd="2" destOrd="0" parTransId="{47A837A6-5DEB-473B-B241-5DDD0CD5AD29}" sibTransId="{AE3B68A1-FF28-414D-A349-7CCD136F1978}"/>
    <dgm:cxn modelId="{AC042369-6547-4AB4-BDA0-F9A483F7D24D}" type="presOf" srcId="{E9D45335-80CD-4B89-B6FC-2D0601B6C1F8}" destId="{8491E9A9-D995-4111-9E87-5814BA14466D}" srcOrd="1" destOrd="0" presId="urn:microsoft.com/office/officeart/2005/8/layout/list1"/>
    <dgm:cxn modelId="{1CB2836C-F751-4405-8D81-2EE6A9F535FE}" srcId="{35D46399-F7AC-472C-A86F-D7DF4F042E0C}" destId="{E9D45335-80CD-4B89-B6FC-2D0601B6C1F8}" srcOrd="1" destOrd="0" parTransId="{11DBD1DD-5E87-41CE-AD4F-82DC95AC48A0}" sibTransId="{39F216AC-94B0-4986-BB4E-F0D079B21848}"/>
    <dgm:cxn modelId="{47EC4D88-4614-4358-B21F-9CB5C0BE4011}" type="presOf" srcId="{592D72A7-0FBB-4149-AF53-9DBF890AAD87}" destId="{1AB601BB-5454-4C34-9C3A-9AB3CE0F7975}" srcOrd="0" destOrd="0" presId="urn:microsoft.com/office/officeart/2005/8/layout/list1"/>
    <dgm:cxn modelId="{67C5B3AB-65C1-4859-81C9-7B8D2C270468}" type="presOf" srcId="{35D46399-F7AC-472C-A86F-D7DF4F042E0C}" destId="{44B53A36-3672-4AD9-825E-EADB4B49995A}" srcOrd="0" destOrd="0" presId="urn:microsoft.com/office/officeart/2005/8/layout/list1"/>
    <dgm:cxn modelId="{84F975B4-89AE-40CA-ABD2-AAF5BC29B6D9}" type="presOf" srcId="{237F34AD-876B-442A-B421-CE346A8E9C12}" destId="{13595FF9-1AB3-4134-8AF9-39B2BA8540B3}" srcOrd="1" destOrd="0" presId="urn:microsoft.com/office/officeart/2005/8/layout/list1"/>
    <dgm:cxn modelId="{D8A20FE7-662B-421F-B3CF-EDFE287259B6}" type="presOf" srcId="{237F34AD-876B-442A-B421-CE346A8E9C12}" destId="{6BFA74E1-3454-44B9-AF10-B23047D1524F}" srcOrd="0" destOrd="0" presId="urn:microsoft.com/office/officeart/2005/8/layout/list1"/>
    <dgm:cxn modelId="{78010BFF-506D-4EE1-AAFD-12EE3B38B4FD}" srcId="{35D46399-F7AC-472C-A86F-D7DF4F042E0C}" destId="{237F34AD-876B-442A-B421-CE346A8E9C12}" srcOrd="0" destOrd="0" parTransId="{BF471F7E-081D-4CEB-B1D8-88AC78D74545}" sibTransId="{57D0C583-59AF-40EE-AEB8-5FC73AA75CEB}"/>
    <dgm:cxn modelId="{D963F199-06C3-4CA5-A2CB-372A2E8A1BE5}" type="presParOf" srcId="{44B53A36-3672-4AD9-825E-EADB4B49995A}" destId="{3633F3C4-7C4B-4698-B4AA-3FF76259DAFF}" srcOrd="0" destOrd="0" presId="urn:microsoft.com/office/officeart/2005/8/layout/list1"/>
    <dgm:cxn modelId="{34F1ED23-3BF4-4C8B-8CDE-B33F5D2708CC}" type="presParOf" srcId="{3633F3C4-7C4B-4698-B4AA-3FF76259DAFF}" destId="{6BFA74E1-3454-44B9-AF10-B23047D1524F}" srcOrd="0" destOrd="0" presId="urn:microsoft.com/office/officeart/2005/8/layout/list1"/>
    <dgm:cxn modelId="{71CEC739-9798-4DD4-8735-A127A466BF0C}" type="presParOf" srcId="{3633F3C4-7C4B-4698-B4AA-3FF76259DAFF}" destId="{13595FF9-1AB3-4134-8AF9-39B2BA8540B3}" srcOrd="1" destOrd="0" presId="urn:microsoft.com/office/officeart/2005/8/layout/list1"/>
    <dgm:cxn modelId="{5E2BD473-BE52-4E9F-A1AF-64B76290FBB2}" type="presParOf" srcId="{44B53A36-3672-4AD9-825E-EADB4B49995A}" destId="{A0CD6F24-1431-41AF-92AD-0BABE6B92541}" srcOrd="1" destOrd="0" presId="urn:microsoft.com/office/officeart/2005/8/layout/list1"/>
    <dgm:cxn modelId="{ACF08663-B89E-44A1-87BD-E14BDE92979B}" type="presParOf" srcId="{44B53A36-3672-4AD9-825E-EADB4B49995A}" destId="{D4D940CC-2AD4-4AC6-8DF5-7C028F913B6F}" srcOrd="2" destOrd="0" presId="urn:microsoft.com/office/officeart/2005/8/layout/list1"/>
    <dgm:cxn modelId="{65B43CA0-9914-4A96-8DC0-36CBEC0C471A}" type="presParOf" srcId="{44B53A36-3672-4AD9-825E-EADB4B49995A}" destId="{2E08CD68-A321-4AEF-AA4E-36365C55A3A3}" srcOrd="3" destOrd="0" presId="urn:microsoft.com/office/officeart/2005/8/layout/list1"/>
    <dgm:cxn modelId="{820D71BC-4383-47A3-B1A8-53D7B3F4C938}" type="presParOf" srcId="{44B53A36-3672-4AD9-825E-EADB4B49995A}" destId="{85F91241-4881-40C0-AE50-159CC4E77552}" srcOrd="4" destOrd="0" presId="urn:microsoft.com/office/officeart/2005/8/layout/list1"/>
    <dgm:cxn modelId="{3764E402-98B9-4BCA-AC7C-EA6D4EDC61AA}" type="presParOf" srcId="{85F91241-4881-40C0-AE50-159CC4E77552}" destId="{7CF65A65-4EBF-413F-9270-128B33F19B5F}" srcOrd="0" destOrd="0" presId="urn:microsoft.com/office/officeart/2005/8/layout/list1"/>
    <dgm:cxn modelId="{BB96383F-DB5E-46AF-85C9-B46E10BF1823}" type="presParOf" srcId="{85F91241-4881-40C0-AE50-159CC4E77552}" destId="{8491E9A9-D995-4111-9E87-5814BA14466D}" srcOrd="1" destOrd="0" presId="urn:microsoft.com/office/officeart/2005/8/layout/list1"/>
    <dgm:cxn modelId="{718C7815-9111-4912-91B1-48871A5EE972}" type="presParOf" srcId="{44B53A36-3672-4AD9-825E-EADB4B49995A}" destId="{38C00194-853A-49EE-A51D-586D40F8F77A}" srcOrd="5" destOrd="0" presId="urn:microsoft.com/office/officeart/2005/8/layout/list1"/>
    <dgm:cxn modelId="{4AD4E80B-6F60-47DD-914E-A1CA5F6B037E}" type="presParOf" srcId="{44B53A36-3672-4AD9-825E-EADB4B49995A}" destId="{38975FB2-53B6-4E66-B357-8B447994DC15}" srcOrd="6" destOrd="0" presId="urn:microsoft.com/office/officeart/2005/8/layout/list1"/>
    <dgm:cxn modelId="{0E6CCE7C-D146-449A-B7B5-0A945517D132}" type="presParOf" srcId="{44B53A36-3672-4AD9-825E-EADB4B49995A}" destId="{50FAD69A-2A43-4BEB-97AB-5C2C33EE5E3B}" srcOrd="7" destOrd="0" presId="urn:microsoft.com/office/officeart/2005/8/layout/list1"/>
    <dgm:cxn modelId="{30893FEB-1C69-4996-B90D-4171EEF8BCBC}" type="presParOf" srcId="{44B53A36-3672-4AD9-825E-EADB4B49995A}" destId="{229D055E-583C-4AAC-9F8F-FC247854A7EF}" srcOrd="8" destOrd="0" presId="urn:microsoft.com/office/officeart/2005/8/layout/list1"/>
    <dgm:cxn modelId="{6AA37AC7-78E9-4475-9937-4E9D9DCE15AC}" type="presParOf" srcId="{229D055E-583C-4AAC-9F8F-FC247854A7EF}" destId="{1AB601BB-5454-4C34-9C3A-9AB3CE0F7975}" srcOrd="0" destOrd="0" presId="urn:microsoft.com/office/officeart/2005/8/layout/list1"/>
    <dgm:cxn modelId="{7BD08F91-2DF0-4D49-BB5E-3814811B5B6A}" type="presParOf" srcId="{229D055E-583C-4AAC-9F8F-FC247854A7EF}" destId="{582FE726-6ABB-477D-9ACB-0D041929F3FF}" srcOrd="1" destOrd="0" presId="urn:microsoft.com/office/officeart/2005/8/layout/list1"/>
    <dgm:cxn modelId="{0BE7B318-B39E-4F20-BD47-60A7A88BBA49}" type="presParOf" srcId="{44B53A36-3672-4AD9-825E-EADB4B49995A}" destId="{01A91335-696D-49DB-B7D1-B784E1EC5996}" srcOrd="9" destOrd="0" presId="urn:microsoft.com/office/officeart/2005/8/layout/list1"/>
    <dgm:cxn modelId="{84B21C92-EA12-4B59-8EF8-8D94889E6FC2}" type="presParOf" srcId="{44B53A36-3672-4AD9-825E-EADB4B49995A}" destId="{333AACB2-5432-4511-8298-DCDAAD60FA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D46399-F7AC-472C-A86F-D7DF4F042E0C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7F34AD-876B-442A-B421-CE346A8E9C12}">
      <dgm:prSet/>
      <dgm:spPr/>
      <dgm:t>
        <a:bodyPr/>
        <a:lstStyle/>
        <a:p>
          <a:r>
            <a:rPr lang="en-US" dirty="0"/>
            <a:t>CD</a:t>
          </a:r>
        </a:p>
      </dgm:t>
    </dgm:pt>
    <dgm:pt modelId="{BF471F7E-081D-4CEB-B1D8-88AC78D74545}" type="parTrans" cxnId="{78010BFF-506D-4EE1-AAFD-12EE3B38B4FD}">
      <dgm:prSet/>
      <dgm:spPr/>
      <dgm:t>
        <a:bodyPr/>
        <a:lstStyle/>
        <a:p>
          <a:endParaRPr lang="en-US"/>
        </a:p>
      </dgm:t>
    </dgm:pt>
    <dgm:pt modelId="{57D0C583-59AF-40EE-AEB8-5FC73AA75CEB}" type="sibTrans" cxnId="{78010BFF-506D-4EE1-AAFD-12EE3B38B4FD}">
      <dgm:prSet/>
      <dgm:spPr/>
      <dgm:t>
        <a:bodyPr/>
        <a:lstStyle/>
        <a:p>
          <a:endParaRPr lang="en-US"/>
        </a:p>
      </dgm:t>
    </dgm:pt>
    <dgm:pt modelId="{E9D45335-80CD-4B89-B6FC-2D0601B6C1F8}">
      <dgm:prSet/>
      <dgm:spPr/>
      <dgm:t>
        <a:bodyPr/>
        <a:lstStyle/>
        <a:p>
          <a:r>
            <a:rPr lang="en-US" dirty="0"/>
            <a:t>DVD</a:t>
          </a:r>
        </a:p>
      </dgm:t>
    </dgm:pt>
    <dgm:pt modelId="{11DBD1DD-5E87-41CE-AD4F-82DC95AC48A0}" type="parTrans" cxnId="{1CB2836C-F751-4405-8D81-2EE6A9F535FE}">
      <dgm:prSet/>
      <dgm:spPr/>
      <dgm:t>
        <a:bodyPr/>
        <a:lstStyle/>
        <a:p>
          <a:endParaRPr lang="en-US"/>
        </a:p>
      </dgm:t>
    </dgm:pt>
    <dgm:pt modelId="{39F216AC-94B0-4986-BB4E-F0D079B21848}" type="sibTrans" cxnId="{1CB2836C-F751-4405-8D81-2EE6A9F535FE}">
      <dgm:prSet/>
      <dgm:spPr/>
      <dgm:t>
        <a:bodyPr/>
        <a:lstStyle/>
        <a:p>
          <a:endParaRPr lang="en-US"/>
        </a:p>
      </dgm:t>
    </dgm:pt>
    <dgm:pt modelId="{592D72A7-0FBB-4149-AF53-9DBF890AAD87}">
      <dgm:prSet/>
      <dgm:spPr/>
      <dgm:t>
        <a:bodyPr/>
        <a:lstStyle/>
        <a:p>
          <a:r>
            <a:rPr lang="en-US" dirty="0"/>
            <a:t>Blu-ray</a:t>
          </a:r>
        </a:p>
      </dgm:t>
    </dgm:pt>
    <dgm:pt modelId="{47A837A6-5DEB-473B-B241-5DDD0CD5AD29}" type="parTrans" cxnId="{3B5B3D5D-532A-43C1-A328-CA851876CC45}">
      <dgm:prSet/>
      <dgm:spPr/>
      <dgm:t>
        <a:bodyPr/>
        <a:lstStyle/>
        <a:p>
          <a:endParaRPr lang="en-US"/>
        </a:p>
      </dgm:t>
    </dgm:pt>
    <dgm:pt modelId="{AE3B68A1-FF28-414D-A349-7CCD136F1978}" type="sibTrans" cxnId="{3B5B3D5D-532A-43C1-A328-CA851876CC45}">
      <dgm:prSet/>
      <dgm:spPr/>
      <dgm:t>
        <a:bodyPr/>
        <a:lstStyle/>
        <a:p>
          <a:endParaRPr lang="en-US"/>
        </a:p>
      </dgm:t>
    </dgm:pt>
    <dgm:pt modelId="{44B53A36-3672-4AD9-825E-EADB4B49995A}" type="pres">
      <dgm:prSet presAssocID="{35D46399-F7AC-472C-A86F-D7DF4F042E0C}" presName="linear" presStyleCnt="0">
        <dgm:presLayoutVars>
          <dgm:dir/>
          <dgm:animLvl val="lvl"/>
          <dgm:resizeHandles val="exact"/>
        </dgm:presLayoutVars>
      </dgm:prSet>
      <dgm:spPr/>
    </dgm:pt>
    <dgm:pt modelId="{3633F3C4-7C4B-4698-B4AA-3FF76259DAFF}" type="pres">
      <dgm:prSet presAssocID="{237F34AD-876B-442A-B421-CE346A8E9C12}" presName="parentLin" presStyleCnt="0"/>
      <dgm:spPr/>
    </dgm:pt>
    <dgm:pt modelId="{6BFA74E1-3454-44B9-AF10-B23047D1524F}" type="pres">
      <dgm:prSet presAssocID="{237F34AD-876B-442A-B421-CE346A8E9C12}" presName="parentLeftMargin" presStyleLbl="node1" presStyleIdx="0" presStyleCnt="3"/>
      <dgm:spPr/>
    </dgm:pt>
    <dgm:pt modelId="{13595FF9-1AB3-4134-8AF9-39B2BA8540B3}" type="pres">
      <dgm:prSet presAssocID="{237F34AD-876B-442A-B421-CE346A8E9C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CD6F24-1431-41AF-92AD-0BABE6B92541}" type="pres">
      <dgm:prSet presAssocID="{237F34AD-876B-442A-B421-CE346A8E9C12}" presName="negativeSpace" presStyleCnt="0"/>
      <dgm:spPr/>
    </dgm:pt>
    <dgm:pt modelId="{D4D940CC-2AD4-4AC6-8DF5-7C028F913B6F}" type="pres">
      <dgm:prSet presAssocID="{237F34AD-876B-442A-B421-CE346A8E9C12}" presName="childText" presStyleLbl="conFgAcc1" presStyleIdx="0" presStyleCnt="3">
        <dgm:presLayoutVars>
          <dgm:bulletEnabled val="1"/>
        </dgm:presLayoutVars>
      </dgm:prSet>
      <dgm:spPr/>
    </dgm:pt>
    <dgm:pt modelId="{2E08CD68-A321-4AEF-AA4E-36365C55A3A3}" type="pres">
      <dgm:prSet presAssocID="{57D0C583-59AF-40EE-AEB8-5FC73AA75CEB}" presName="spaceBetweenRectangles" presStyleCnt="0"/>
      <dgm:spPr/>
    </dgm:pt>
    <dgm:pt modelId="{85F91241-4881-40C0-AE50-159CC4E77552}" type="pres">
      <dgm:prSet presAssocID="{E9D45335-80CD-4B89-B6FC-2D0601B6C1F8}" presName="parentLin" presStyleCnt="0"/>
      <dgm:spPr/>
    </dgm:pt>
    <dgm:pt modelId="{7CF65A65-4EBF-413F-9270-128B33F19B5F}" type="pres">
      <dgm:prSet presAssocID="{E9D45335-80CD-4B89-B6FC-2D0601B6C1F8}" presName="parentLeftMargin" presStyleLbl="node1" presStyleIdx="0" presStyleCnt="3"/>
      <dgm:spPr/>
    </dgm:pt>
    <dgm:pt modelId="{8491E9A9-D995-4111-9E87-5814BA14466D}" type="pres">
      <dgm:prSet presAssocID="{E9D45335-80CD-4B89-B6FC-2D0601B6C1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C00194-853A-49EE-A51D-586D40F8F77A}" type="pres">
      <dgm:prSet presAssocID="{E9D45335-80CD-4B89-B6FC-2D0601B6C1F8}" presName="negativeSpace" presStyleCnt="0"/>
      <dgm:spPr/>
    </dgm:pt>
    <dgm:pt modelId="{38975FB2-53B6-4E66-B357-8B447994DC15}" type="pres">
      <dgm:prSet presAssocID="{E9D45335-80CD-4B89-B6FC-2D0601B6C1F8}" presName="childText" presStyleLbl="conFgAcc1" presStyleIdx="1" presStyleCnt="3">
        <dgm:presLayoutVars>
          <dgm:bulletEnabled val="1"/>
        </dgm:presLayoutVars>
      </dgm:prSet>
      <dgm:spPr/>
    </dgm:pt>
    <dgm:pt modelId="{50FAD69A-2A43-4BEB-97AB-5C2C33EE5E3B}" type="pres">
      <dgm:prSet presAssocID="{39F216AC-94B0-4986-BB4E-F0D079B21848}" presName="spaceBetweenRectangles" presStyleCnt="0"/>
      <dgm:spPr/>
    </dgm:pt>
    <dgm:pt modelId="{229D055E-583C-4AAC-9F8F-FC247854A7EF}" type="pres">
      <dgm:prSet presAssocID="{592D72A7-0FBB-4149-AF53-9DBF890AAD87}" presName="parentLin" presStyleCnt="0"/>
      <dgm:spPr/>
    </dgm:pt>
    <dgm:pt modelId="{1AB601BB-5454-4C34-9C3A-9AB3CE0F7975}" type="pres">
      <dgm:prSet presAssocID="{592D72A7-0FBB-4149-AF53-9DBF890AAD87}" presName="parentLeftMargin" presStyleLbl="node1" presStyleIdx="1" presStyleCnt="3"/>
      <dgm:spPr/>
    </dgm:pt>
    <dgm:pt modelId="{582FE726-6ABB-477D-9ACB-0D041929F3FF}" type="pres">
      <dgm:prSet presAssocID="{592D72A7-0FBB-4149-AF53-9DBF890AAD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A91335-696D-49DB-B7D1-B784E1EC5996}" type="pres">
      <dgm:prSet presAssocID="{592D72A7-0FBB-4149-AF53-9DBF890AAD87}" presName="negativeSpace" presStyleCnt="0"/>
      <dgm:spPr/>
    </dgm:pt>
    <dgm:pt modelId="{333AACB2-5432-4511-8298-DCDAAD60FAB5}" type="pres">
      <dgm:prSet presAssocID="{592D72A7-0FBB-4149-AF53-9DBF890AAD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A26E22-F802-466C-A623-2544C022FFFA}" type="presOf" srcId="{592D72A7-0FBB-4149-AF53-9DBF890AAD87}" destId="{582FE726-6ABB-477D-9ACB-0D041929F3FF}" srcOrd="1" destOrd="0" presId="urn:microsoft.com/office/officeart/2005/8/layout/list1"/>
    <dgm:cxn modelId="{8EA7923F-A581-4A26-A2EB-640F57AAA38C}" type="presOf" srcId="{E9D45335-80CD-4B89-B6FC-2D0601B6C1F8}" destId="{7CF65A65-4EBF-413F-9270-128B33F19B5F}" srcOrd="0" destOrd="0" presId="urn:microsoft.com/office/officeart/2005/8/layout/list1"/>
    <dgm:cxn modelId="{3B5B3D5D-532A-43C1-A328-CA851876CC45}" srcId="{35D46399-F7AC-472C-A86F-D7DF4F042E0C}" destId="{592D72A7-0FBB-4149-AF53-9DBF890AAD87}" srcOrd="2" destOrd="0" parTransId="{47A837A6-5DEB-473B-B241-5DDD0CD5AD29}" sibTransId="{AE3B68A1-FF28-414D-A349-7CCD136F1978}"/>
    <dgm:cxn modelId="{AC042369-6547-4AB4-BDA0-F9A483F7D24D}" type="presOf" srcId="{E9D45335-80CD-4B89-B6FC-2D0601B6C1F8}" destId="{8491E9A9-D995-4111-9E87-5814BA14466D}" srcOrd="1" destOrd="0" presId="urn:microsoft.com/office/officeart/2005/8/layout/list1"/>
    <dgm:cxn modelId="{1CB2836C-F751-4405-8D81-2EE6A9F535FE}" srcId="{35D46399-F7AC-472C-A86F-D7DF4F042E0C}" destId="{E9D45335-80CD-4B89-B6FC-2D0601B6C1F8}" srcOrd="1" destOrd="0" parTransId="{11DBD1DD-5E87-41CE-AD4F-82DC95AC48A0}" sibTransId="{39F216AC-94B0-4986-BB4E-F0D079B21848}"/>
    <dgm:cxn modelId="{47EC4D88-4614-4358-B21F-9CB5C0BE4011}" type="presOf" srcId="{592D72A7-0FBB-4149-AF53-9DBF890AAD87}" destId="{1AB601BB-5454-4C34-9C3A-9AB3CE0F7975}" srcOrd="0" destOrd="0" presId="urn:microsoft.com/office/officeart/2005/8/layout/list1"/>
    <dgm:cxn modelId="{67C5B3AB-65C1-4859-81C9-7B8D2C270468}" type="presOf" srcId="{35D46399-F7AC-472C-A86F-D7DF4F042E0C}" destId="{44B53A36-3672-4AD9-825E-EADB4B49995A}" srcOrd="0" destOrd="0" presId="urn:microsoft.com/office/officeart/2005/8/layout/list1"/>
    <dgm:cxn modelId="{84F975B4-89AE-40CA-ABD2-AAF5BC29B6D9}" type="presOf" srcId="{237F34AD-876B-442A-B421-CE346A8E9C12}" destId="{13595FF9-1AB3-4134-8AF9-39B2BA8540B3}" srcOrd="1" destOrd="0" presId="urn:microsoft.com/office/officeart/2005/8/layout/list1"/>
    <dgm:cxn modelId="{D8A20FE7-662B-421F-B3CF-EDFE287259B6}" type="presOf" srcId="{237F34AD-876B-442A-B421-CE346A8E9C12}" destId="{6BFA74E1-3454-44B9-AF10-B23047D1524F}" srcOrd="0" destOrd="0" presId="urn:microsoft.com/office/officeart/2005/8/layout/list1"/>
    <dgm:cxn modelId="{78010BFF-506D-4EE1-AAFD-12EE3B38B4FD}" srcId="{35D46399-F7AC-472C-A86F-D7DF4F042E0C}" destId="{237F34AD-876B-442A-B421-CE346A8E9C12}" srcOrd="0" destOrd="0" parTransId="{BF471F7E-081D-4CEB-B1D8-88AC78D74545}" sibTransId="{57D0C583-59AF-40EE-AEB8-5FC73AA75CEB}"/>
    <dgm:cxn modelId="{D963F199-06C3-4CA5-A2CB-372A2E8A1BE5}" type="presParOf" srcId="{44B53A36-3672-4AD9-825E-EADB4B49995A}" destId="{3633F3C4-7C4B-4698-B4AA-3FF76259DAFF}" srcOrd="0" destOrd="0" presId="urn:microsoft.com/office/officeart/2005/8/layout/list1"/>
    <dgm:cxn modelId="{34F1ED23-3BF4-4C8B-8CDE-B33F5D2708CC}" type="presParOf" srcId="{3633F3C4-7C4B-4698-B4AA-3FF76259DAFF}" destId="{6BFA74E1-3454-44B9-AF10-B23047D1524F}" srcOrd="0" destOrd="0" presId="urn:microsoft.com/office/officeart/2005/8/layout/list1"/>
    <dgm:cxn modelId="{71CEC739-9798-4DD4-8735-A127A466BF0C}" type="presParOf" srcId="{3633F3C4-7C4B-4698-B4AA-3FF76259DAFF}" destId="{13595FF9-1AB3-4134-8AF9-39B2BA8540B3}" srcOrd="1" destOrd="0" presId="urn:microsoft.com/office/officeart/2005/8/layout/list1"/>
    <dgm:cxn modelId="{5E2BD473-BE52-4E9F-A1AF-64B76290FBB2}" type="presParOf" srcId="{44B53A36-3672-4AD9-825E-EADB4B49995A}" destId="{A0CD6F24-1431-41AF-92AD-0BABE6B92541}" srcOrd="1" destOrd="0" presId="urn:microsoft.com/office/officeart/2005/8/layout/list1"/>
    <dgm:cxn modelId="{ACF08663-B89E-44A1-87BD-E14BDE92979B}" type="presParOf" srcId="{44B53A36-3672-4AD9-825E-EADB4B49995A}" destId="{D4D940CC-2AD4-4AC6-8DF5-7C028F913B6F}" srcOrd="2" destOrd="0" presId="urn:microsoft.com/office/officeart/2005/8/layout/list1"/>
    <dgm:cxn modelId="{65B43CA0-9914-4A96-8DC0-36CBEC0C471A}" type="presParOf" srcId="{44B53A36-3672-4AD9-825E-EADB4B49995A}" destId="{2E08CD68-A321-4AEF-AA4E-36365C55A3A3}" srcOrd="3" destOrd="0" presId="urn:microsoft.com/office/officeart/2005/8/layout/list1"/>
    <dgm:cxn modelId="{820D71BC-4383-47A3-B1A8-53D7B3F4C938}" type="presParOf" srcId="{44B53A36-3672-4AD9-825E-EADB4B49995A}" destId="{85F91241-4881-40C0-AE50-159CC4E77552}" srcOrd="4" destOrd="0" presId="urn:microsoft.com/office/officeart/2005/8/layout/list1"/>
    <dgm:cxn modelId="{3764E402-98B9-4BCA-AC7C-EA6D4EDC61AA}" type="presParOf" srcId="{85F91241-4881-40C0-AE50-159CC4E77552}" destId="{7CF65A65-4EBF-413F-9270-128B33F19B5F}" srcOrd="0" destOrd="0" presId="urn:microsoft.com/office/officeart/2005/8/layout/list1"/>
    <dgm:cxn modelId="{BB96383F-DB5E-46AF-85C9-B46E10BF1823}" type="presParOf" srcId="{85F91241-4881-40C0-AE50-159CC4E77552}" destId="{8491E9A9-D995-4111-9E87-5814BA14466D}" srcOrd="1" destOrd="0" presId="urn:microsoft.com/office/officeart/2005/8/layout/list1"/>
    <dgm:cxn modelId="{718C7815-9111-4912-91B1-48871A5EE972}" type="presParOf" srcId="{44B53A36-3672-4AD9-825E-EADB4B49995A}" destId="{38C00194-853A-49EE-A51D-586D40F8F77A}" srcOrd="5" destOrd="0" presId="urn:microsoft.com/office/officeart/2005/8/layout/list1"/>
    <dgm:cxn modelId="{4AD4E80B-6F60-47DD-914E-A1CA5F6B037E}" type="presParOf" srcId="{44B53A36-3672-4AD9-825E-EADB4B49995A}" destId="{38975FB2-53B6-4E66-B357-8B447994DC15}" srcOrd="6" destOrd="0" presId="urn:microsoft.com/office/officeart/2005/8/layout/list1"/>
    <dgm:cxn modelId="{0E6CCE7C-D146-449A-B7B5-0A945517D132}" type="presParOf" srcId="{44B53A36-3672-4AD9-825E-EADB4B49995A}" destId="{50FAD69A-2A43-4BEB-97AB-5C2C33EE5E3B}" srcOrd="7" destOrd="0" presId="urn:microsoft.com/office/officeart/2005/8/layout/list1"/>
    <dgm:cxn modelId="{30893FEB-1C69-4996-B90D-4171EEF8BCBC}" type="presParOf" srcId="{44B53A36-3672-4AD9-825E-EADB4B49995A}" destId="{229D055E-583C-4AAC-9F8F-FC247854A7EF}" srcOrd="8" destOrd="0" presId="urn:microsoft.com/office/officeart/2005/8/layout/list1"/>
    <dgm:cxn modelId="{6AA37AC7-78E9-4475-9937-4E9D9DCE15AC}" type="presParOf" srcId="{229D055E-583C-4AAC-9F8F-FC247854A7EF}" destId="{1AB601BB-5454-4C34-9C3A-9AB3CE0F7975}" srcOrd="0" destOrd="0" presId="urn:microsoft.com/office/officeart/2005/8/layout/list1"/>
    <dgm:cxn modelId="{7BD08F91-2DF0-4D49-BB5E-3814811B5B6A}" type="presParOf" srcId="{229D055E-583C-4AAC-9F8F-FC247854A7EF}" destId="{582FE726-6ABB-477D-9ACB-0D041929F3FF}" srcOrd="1" destOrd="0" presId="urn:microsoft.com/office/officeart/2005/8/layout/list1"/>
    <dgm:cxn modelId="{0BE7B318-B39E-4F20-BD47-60A7A88BBA49}" type="presParOf" srcId="{44B53A36-3672-4AD9-825E-EADB4B49995A}" destId="{01A91335-696D-49DB-B7D1-B784E1EC5996}" srcOrd="9" destOrd="0" presId="urn:microsoft.com/office/officeart/2005/8/layout/list1"/>
    <dgm:cxn modelId="{84B21C92-EA12-4B59-8EF8-8D94889E6FC2}" type="presParOf" srcId="{44B53A36-3672-4AD9-825E-EADB4B49995A}" destId="{333AACB2-5432-4511-8298-DCDAAD60FA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32DA6E-041E-47F6-A43E-891EB1314F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F8FC77-9BEA-488C-BB1A-16BA4D97969F}">
      <dgm:prSet/>
      <dgm:spPr/>
      <dgm:t>
        <a:bodyPr/>
        <a:lstStyle/>
        <a:p>
          <a:r>
            <a:rPr lang="ru-RU" baseline="0"/>
            <a:t>Это оптический носитель, информация на который пишется посредством синего (сине-фиолетового) луча, в отличие от инфракрасного в случае с DVD.</a:t>
          </a:r>
          <a:endParaRPr lang="en-US"/>
        </a:p>
      </dgm:t>
    </dgm:pt>
    <dgm:pt modelId="{E406D74D-7E94-4968-8FB7-798239B056D6}" type="parTrans" cxnId="{C1B17B8A-EF8C-4ED3-8D4A-20E7783E8E39}">
      <dgm:prSet/>
      <dgm:spPr/>
      <dgm:t>
        <a:bodyPr/>
        <a:lstStyle/>
        <a:p>
          <a:endParaRPr lang="en-US"/>
        </a:p>
      </dgm:t>
    </dgm:pt>
    <dgm:pt modelId="{5D1D0B7A-FD8B-49F8-8F89-4471A929B8C2}" type="sibTrans" cxnId="{C1B17B8A-EF8C-4ED3-8D4A-20E7783E8E39}">
      <dgm:prSet/>
      <dgm:spPr/>
      <dgm:t>
        <a:bodyPr/>
        <a:lstStyle/>
        <a:p>
          <a:endParaRPr lang="en-US"/>
        </a:p>
      </dgm:t>
    </dgm:pt>
    <dgm:pt modelId="{25CE2C29-055B-41C3-8C6F-A61AEA1E46E9}">
      <dgm:prSet/>
      <dgm:spPr/>
      <dgm:t>
        <a:bodyPr/>
        <a:lstStyle/>
        <a:p>
          <a:r>
            <a:rPr lang="ru-RU" baseline="0"/>
            <a:t>Гораздо более вместительный, чем </a:t>
          </a:r>
          <a:r>
            <a:rPr lang="en-US" baseline="0"/>
            <a:t>DVD.</a:t>
          </a:r>
          <a:endParaRPr lang="en-US"/>
        </a:p>
      </dgm:t>
    </dgm:pt>
    <dgm:pt modelId="{86BC004E-5CF5-481F-A00A-0E9A875B357D}" type="parTrans" cxnId="{62FA96F0-8C30-4DFF-AB1D-B54D5D385EF5}">
      <dgm:prSet/>
      <dgm:spPr/>
      <dgm:t>
        <a:bodyPr/>
        <a:lstStyle/>
        <a:p>
          <a:endParaRPr lang="en-US"/>
        </a:p>
      </dgm:t>
    </dgm:pt>
    <dgm:pt modelId="{6C6A8B90-8210-49EB-9019-CBA5BCB241F4}" type="sibTrans" cxnId="{62FA96F0-8C30-4DFF-AB1D-B54D5D385EF5}">
      <dgm:prSet/>
      <dgm:spPr/>
      <dgm:t>
        <a:bodyPr/>
        <a:lstStyle/>
        <a:p>
          <a:endParaRPr lang="en-US"/>
        </a:p>
      </dgm:t>
    </dgm:pt>
    <dgm:pt modelId="{1AC37EDE-92C1-4517-AFE5-287297D7EAB5}">
      <dgm:prSet/>
      <dgm:spPr/>
      <dgm:t>
        <a:bodyPr/>
        <a:lstStyle/>
        <a:p>
          <a:r>
            <a:rPr lang="ru-RU" baseline="0"/>
            <a:t>Защитный слой лучше</a:t>
          </a:r>
          <a:endParaRPr lang="en-US"/>
        </a:p>
      </dgm:t>
    </dgm:pt>
    <dgm:pt modelId="{16899BB3-99C2-4EDF-9C14-517C63096C08}" type="parTrans" cxnId="{0B9F75AF-A9CD-4B8A-8EED-C6C4B0D5ACD4}">
      <dgm:prSet/>
      <dgm:spPr/>
      <dgm:t>
        <a:bodyPr/>
        <a:lstStyle/>
        <a:p>
          <a:endParaRPr lang="en-US"/>
        </a:p>
      </dgm:t>
    </dgm:pt>
    <dgm:pt modelId="{0DBD5EB9-53AE-47CD-90E7-75568EBD0D93}" type="sibTrans" cxnId="{0B9F75AF-A9CD-4B8A-8EED-C6C4B0D5ACD4}">
      <dgm:prSet/>
      <dgm:spPr/>
      <dgm:t>
        <a:bodyPr/>
        <a:lstStyle/>
        <a:p>
          <a:endParaRPr lang="en-US"/>
        </a:p>
      </dgm:t>
    </dgm:pt>
    <dgm:pt modelId="{5C452E15-0FFB-4996-8117-37DB8422B320}">
      <dgm:prSet/>
      <dgm:spPr/>
      <dgm:t>
        <a:bodyPr/>
        <a:lstStyle/>
        <a:p>
          <a:r>
            <a:rPr lang="ru-RU" baseline="0"/>
            <a:t>Выше скорость передачи данных</a:t>
          </a:r>
          <a:endParaRPr lang="en-US"/>
        </a:p>
      </dgm:t>
    </dgm:pt>
    <dgm:pt modelId="{23D023DA-8D75-417E-BF66-1F5397928F2C}" type="parTrans" cxnId="{803CE6D2-0656-48C2-944A-B8B073E8DA21}">
      <dgm:prSet/>
      <dgm:spPr/>
      <dgm:t>
        <a:bodyPr/>
        <a:lstStyle/>
        <a:p>
          <a:endParaRPr lang="en-US"/>
        </a:p>
      </dgm:t>
    </dgm:pt>
    <dgm:pt modelId="{5E980FDF-EEF5-4068-ADCD-8349F2941003}" type="sibTrans" cxnId="{803CE6D2-0656-48C2-944A-B8B073E8DA21}">
      <dgm:prSet/>
      <dgm:spPr/>
      <dgm:t>
        <a:bodyPr/>
        <a:lstStyle/>
        <a:p>
          <a:endParaRPr lang="en-US"/>
        </a:p>
      </dgm:t>
    </dgm:pt>
    <dgm:pt modelId="{02FB35D6-603B-40A1-A50E-EE066DC725AE}">
      <dgm:prSet/>
      <dgm:spPr/>
      <dgm:t>
        <a:bodyPr/>
        <a:lstStyle/>
        <a:p>
          <a:r>
            <a:rPr lang="ru-RU" baseline="0"/>
            <a:t>Выше качество видео</a:t>
          </a:r>
          <a:endParaRPr lang="en-US"/>
        </a:p>
      </dgm:t>
    </dgm:pt>
    <dgm:pt modelId="{F3FD5F51-20DA-457E-A69B-461C1D46D709}" type="parTrans" cxnId="{1140554A-1834-4B9E-9C0D-F441300BB1D3}">
      <dgm:prSet/>
      <dgm:spPr/>
      <dgm:t>
        <a:bodyPr/>
        <a:lstStyle/>
        <a:p>
          <a:endParaRPr lang="en-US"/>
        </a:p>
      </dgm:t>
    </dgm:pt>
    <dgm:pt modelId="{063319DD-6F4D-41AE-8AC8-BC2F760B9479}" type="sibTrans" cxnId="{1140554A-1834-4B9E-9C0D-F441300BB1D3}">
      <dgm:prSet/>
      <dgm:spPr/>
      <dgm:t>
        <a:bodyPr/>
        <a:lstStyle/>
        <a:p>
          <a:endParaRPr lang="en-US"/>
        </a:p>
      </dgm:t>
    </dgm:pt>
    <dgm:pt modelId="{DAC528A2-A746-405C-A959-06186B546929}" type="pres">
      <dgm:prSet presAssocID="{6F32DA6E-041E-47F6-A43E-891EB1314FD5}" presName="root" presStyleCnt="0">
        <dgm:presLayoutVars>
          <dgm:dir/>
          <dgm:resizeHandles val="exact"/>
        </dgm:presLayoutVars>
      </dgm:prSet>
      <dgm:spPr/>
    </dgm:pt>
    <dgm:pt modelId="{D0BE19CB-65B3-45BA-B9BD-A0BD252CAC93}" type="pres">
      <dgm:prSet presAssocID="{DFF8FC77-9BEA-488C-BB1A-16BA4D97969F}" presName="compNode" presStyleCnt="0"/>
      <dgm:spPr/>
    </dgm:pt>
    <dgm:pt modelId="{E3BD29BC-B4E4-47C8-8307-28D1CC5776F9}" type="pres">
      <dgm:prSet presAssocID="{DFF8FC77-9BEA-488C-BB1A-16BA4D97969F}" presName="bgRect" presStyleLbl="bgShp" presStyleIdx="0" presStyleCnt="5"/>
      <dgm:spPr/>
    </dgm:pt>
    <dgm:pt modelId="{43E86CEA-6E3A-45E5-BA60-EA6271212C87}" type="pres">
      <dgm:prSet presAssocID="{DFF8FC77-9BEA-488C-BB1A-16BA4D9796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6E78C1EA-7BF3-497E-85F3-886CC926E065}" type="pres">
      <dgm:prSet presAssocID="{DFF8FC77-9BEA-488C-BB1A-16BA4D97969F}" presName="spaceRect" presStyleCnt="0"/>
      <dgm:spPr/>
    </dgm:pt>
    <dgm:pt modelId="{9779D408-2413-436F-813C-F38C6572733A}" type="pres">
      <dgm:prSet presAssocID="{DFF8FC77-9BEA-488C-BB1A-16BA4D97969F}" presName="parTx" presStyleLbl="revTx" presStyleIdx="0" presStyleCnt="5">
        <dgm:presLayoutVars>
          <dgm:chMax val="0"/>
          <dgm:chPref val="0"/>
        </dgm:presLayoutVars>
      </dgm:prSet>
      <dgm:spPr/>
    </dgm:pt>
    <dgm:pt modelId="{B38776CB-6553-43B7-8BEE-0F979B290A3D}" type="pres">
      <dgm:prSet presAssocID="{5D1D0B7A-FD8B-49F8-8F89-4471A929B8C2}" presName="sibTrans" presStyleCnt="0"/>
      <dgm:spPr/>
    </dgm:pt>
    <dgm:pt modelId="{F29601CC-F670-490E-B419-542608EEC383}" type="pres">
      <dgm:prSet presAssocID="{25CE2C29-055B-41C3-8C6F-A61AEA1E46E9}" presName="compNode" presStyleCnt="0"/>
      <dgm:spPr/>
    </dgm:pt>
    <dgm:pt modelId="{4B9DC4B1-2F35-4926-9ABA-41ABBC75C1F8}" type="pres">
      <dgm:prSet presAssocID="{25CE2C29-055B-41C3-8C6F-A61AEA1E46E9}" presName="bgRect" presStyleLbl="bgShp" presStyleIdx="1" presStyleCnt="5"/>
      <dgm:spPr/>
    </dgm:pt>
    <dgm:pt modelId="{AD1D6035-39F5-49D4-ACAF-B0EA853A67A7}" type="pres">
      <dgm:prSet presAssocID="{25CE2C29-055B-41C3-8C6F-A61AEA1E46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62CBDC4-0E65-417D-AB42-9914BF571081}" type="pres">
      <dgm:prSet presAssocID="{25CE2C29-055B-41C3-8C6F-A61AEA1E46E9}" presName="spaceRect" presStyleCnt="0"/>
      <dgm:spPr/>
    </dgm:pt>
    <dgm:pt modelId="{4A3D50DE-B511-4F53-9F95-F58C61CA6F55}" type="pres">
      <dgm:prSet presAssocID="{25CE2C29-055B-41C3-8C6F-A61AEA1E46E9}" presName="parTx" presStyleLbl="revTx" presStyleIdx="1" presStyleCnt="5">
        <dgm:presLayoutVars>
          <dgm:chMax val="0"/>
          <dgm:chPref val="0"/>
        </dgm:presLayoutVars>
      </dgm:prSet>
      <dgm:spPr/>
    </dgm:pt>
    <dgm:pt modelId="{9DDA481D-68F7-45CD-AEDA-11309EB0B6A5}" type="pres">
      <dgm:prSet presAssocID="{6C6A8B90-8210-49EB-9019-CBA5BCB241F4}" presName="sibTrans" presStyleCnt="0"/>
      <dgm:spPr/>
    </dgm:pt>
    <dgm:pt modelId="{E7D3C334-B955-435D-B26A-9C0A00576693}" type="pres">
      <dgm:prSet presAssocID="{1AC37EDE-92C1-4517-AFE5-287297D7EAB5}" presName="compNode" presStyleCnt="0"/>
      <dgm:spPr/>
    </dgm:pt>
    <dgm:pt modelId="{03355F54-1DBC-4561-AB8A-A28147C0D67F}" type="pres">
      <dgm:prSet presAssocID="{1AC37EDE-92C1-4517-AFE5-287297D7EAB5}" presName="bgRect" presStyleLbl="bgShp" presStyleIdx="2" presStyleCnt="5"/>
      <dgm:spPr/>
    </dgm:pt>
    <dgm:pt modelId="{078E17A1-843B-4039-B576-0207BE3D48A2}" type="pres">
      <dgm:prSet presAssocID="{1AC37EDE-92C1-4517-AFE5-287297D7EA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D3EC63F-93BD-4A8D-BDDB-BF32A45CB003}" type="pres">
      <dgm:prSet presAssocID="{1AC37EDE-92C1-4517-AFE5-287297D7EAB5}" presName="spaceRect" presStyleCnt="0"/>
      <dgm:spPr/>
    </dgm:pt>
    <dgm:pt modelId="{7114477D-7741-489B-AF25-F1746F7CA8DF}" type="pres">
      <dgm:prSet presAssocID="{1AC37EDE-92C1-4517-AFE5-287297D7EAB5}" presName="parTx" presStyleLbl="revTx" presStyleIdx="2" presStyleCnt="5">
        <dgm:presLayoutVars>
          <dgm:chMax val="0"/>
          <dgm:chPref val="0"/>
        </dgm:presLayoutVars>
      </dgm:prSet>
      <dgm:spPr/>
    </dgm:pt>
    <dgm:pt modelId="{443E05D6-FE72-49D2-A969-7703C6ECD689}" type="pres">
      <dgm:prSet presAssocID="{0DBD5EB9-53AE-47CD-90E7-75568EBD0D93}" presName="sibTrans" presStyleCnt="0"/>
      <dgm:spPr/>
    </dgm:pt>
    <dgm:pt modelId="{481C8752-4A48-4822-AB42-3F4B35EE8B82}" type="pres">
      <dgm:prSet presAssocID="{5C452E15-0FFB-4996-8117-37DB8422B320}" presName="compNode" presStyleCnt="0"/>
      <dgm:spPr/>
    </dgm:pt>
    <dgm:pt modelId="{BD051537-17A3-48F8-B365-7980EC002D2E}" type="pres">
      <dgm:prSet presAssocID="{5C452E15-0FFB-4996-8117-37DB8422B320}" presName="bgRect" presStyleLbl="bgShp" presStyleIdx="3" presStyleCnt="5"/>
      <dgm:spPr/>
    </dgm:pt>
    <dgm:pt modelId="{9F07AE84-533D-404E-99C1-5D96AE910AEC}" type="pres">
      <dgm:prSet presAssocID="{5C452E15-0FFB-4996-8117-37DB8422B3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05D5C68-24A9-460D-9C22-992C153FE7CF}" type="pres">
      <dgm:prSet presAssocID="{5C452E15-0FFB-4996-8117-37DB8422B320}" presName="spaceRect" presStyleCnt="0"/>
      <dgm:spPr/>
    </dgm:pt>
    <dgm:pt modelId="{8D0487F4-4321-46EB-B70F-1CCBBC588ECE}" type="pres">
      <dgm:prSet presAssocID="{5C452E15-0FFB-4996-8117-37DB8422B320}" presName="parTx" presStyleLbl="revTx" presStyleIdx="3" presStyleCnt="5">
        <dgm:presLayoutVars>
          <dgm:chMax val="0"/>
          <dgm:chPref val="0"/>
        </dgm:presLayoutVars>
      </dgm:prSet>
      <dgm:spPr/>
    </dgm:pt>
    <dgm:pt modelId="{DE768F42-7AD3-4F38-9B12-1D1C77E451CA}" type="pres">
      <dgm:prSet presAssocID="{5E980FDF-EEF5-4068-ADCD-8349F2941003}" presName="sibTrans" presStyleCnt="0"/>
      <dgm:spPr/>
    </dgm:pt>
    <dgm:pt modelId="{349328B0-FB99-4BBC-BD89-DBE761AFBFC3}" type="pres">
      <dgm:prSet presAssocID="{02FB35D6-603B-40A1-A50E-EE066DC725AE}" presName="compNode" presStyleCnt="0"/>
      <dgm:spPr/>
    </dgm:pt>
    <dgm:pt modelId="{4DB25012-B20C-4668-A652-8D9242A27602}" type="pres">
      <dgm:prSet presAssocID="{02FB35D6-603B-40A1-A50E-EE066DC725AE}" presName="bgRect" presStyleLbl="bgShp" presStyleIdx="4" presStyleCnt="5"/>
      <dgm:spPr/>
    </dgm:pt>
    <dgm:pt modelId="{CCA91D18-5BE9-42B1-BC97-E9D05CD24863}" type="pres">
      <dgm:prSet presAssocID="{02FB35D6-603B-40A1-A50E-EE066DC725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45A001A-71D5-4571-8DB7-610A6DDCA2CF}" type="pres">
      <dgm:prSet presAssocID="{02FB35D6-603B-40A1-A50E-EE066DC725AE}" presName="spaceRect" presStyleCnt="0"/>
      <dgm:spPr/>
    </dgm:pt>
    <dgm:pt modelId="{0886211D-BFF8-483A-90E0-52EEC155F5BD}" type="pres">
      <dgm:prSet presAssocID="{02FB35D6-603B-40A1-A50E-EE066DC725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175A81E-9DAF-47C2-A395-5B2376D42AE3}" type="presOf" srcId="{25CE2C29-055B-41C3-8C6F-A61AEA1E46E9}" destId="{4A3D50DE-B511-4F53-9F95-F58C61CA6F55}" srcOrd="0" destOrd="0" presId="urn:microsoft.com/office/officeart/2018/2/layout/IconVerticalSolidList"/>
    <dgm:cxn modelId="{EB7C2649-EDEF-427F-B5F0-C16EEEBEA39B}" type="presOf" srcId="{1AC37EDE-92C1-4517-AFE5-287297D7EAB5}" destId="{7114477D-7741-489B-AF25-F1746F7CA8DF}" srcOrd="0" destOrd="0" presId="urn:microsoft.com/office/officeart/2018/2/layout/IconVerticalSolidList"/>
    <dgm:cxn modelId="{1140554A-1834-4B9E-9C0D-F441300BB1D3}" srcId="{6F32DA6E-041E-47F6-A43E-891EB1314FD5}" destId="{02FB35D6-603B-40A1-A50E-EE066DC725AE}" srcOrd="4" destOrd="0" parTransId="{F3FD5F51-20DA-457E-A69B-461C1D46D709}" sibTransId="{063319DD-6F4D-41AE-8AC8-BC2F760B9479}"/>
    <dgm:cxn modelId="{A2AD1384-2C55-443B-9A27-34DC825981A3}" type="presOf" srcId="{6F32DA6E-041E-47F6-A43E-891EB1314FD5}" destId="{DAC528A2-A746-405C-A959-06186B546929}" srcOrd="0" destOrd="0" presId="urn:microsoft.com/office/officeart/2018/2/layout/IconVerticalSolidList"/>
    <dgm:cxn modelId="{C1B17B8A-EF8C-4ED3-8D4A-20E7783E8E39}" srcId="{6F32DA6E-041E-47F6-A43E-891EB1314FD5}" destId="{DFF8FC77-9BEA-488C-BB1A-16BA4D97969F}" srcOrd="0" destOrd="0" parTransId="{E406D74D-7E94-4968-8FB7-798239B056D6}" sibTransId="{5D1D0B7A-FD8B-49F8-8F89-4471A929B8C2}"/>
    <dgm:cxn modelId="{0B9F75AF-A9CD-4B8A-8EED-C6C4B0D5ACD4}" srcId="{6F32DA6E-041E-47F6-A43E-891EB1314FD5}" destId="{1AC37EDE-92C1-4517-AFE5-287297D7EAB5}" srcOrd="2" destOrd="0" parTransId="{16899BB3-99C2-4EDF-9C14-517C63096C08}" sibTransId="{0DBD5EB9-53AE-47CD-90E7-75568EBD0D93}"/>
    <dgm:cxn modelId="{C78604B3-7D9B-4073-B0A9-BD50EC302128}" type="presOf" srcId="{5C452E15-0FFB-4996-8117-37DB8422B320}" destId="{8D0487F4-4321-46EB-B70F-1CCBBC588ECE}" srcOrd="0" destOrd="0" presId="urn:microsoft.com/office/officeart/2018/2/layout/IconVerticalSolidList"/>
    <dgm:cxn modelId="{35EF45BC-3381-45B8-A58D-A2343C2A5948}" type="presOf" srcId="{02FB35D6-603B-40A1-A50E-EE066DC725AE}" destId="{0886211D-BFF8-483A-90E0-52EEC155F5BD}" srcOrd="0" destOrd="0" presId="urn:microsoft.com/office/officeart/2018/2/layout/IconVerticalSolidList"/>
    <dgm:cxn modelId="{803CE6D2-0656-48C2-944A-B8B073E8DA21}" srcId="{6F32DA6E-041E-47F6-A43E-891EB1314FD5}" destId="{5C452E15-0FFB-4996-8117-37DB8422B320}" srcOrd="3" destOrd="0" parTransId="{23D023DA-8D75-417E-BF66-1F5397928F2C}" sibTransId="{5E980FDF-EEF5-4068-ADCD-8349F2941003}"/>
    <dgm:cxn modelId="{14412BE6-8A0D-4B38-8D85-FD0F80CD839E}" type="presOf" srcId="{DFF8FC77-9BEA-488C-BB1A-16BA4D97969F}" destId="{9779D408-2413-436F-813C-F38C6572733A}" srcOrd="0" destOrd="0" presId="urn:microsoft.com/office/officeart/2018/2/layout/IconVerticalSolidList"/>
    <dgm:cxn modelId="{62FA96F0-8C30-4DFF-AB1D-B54D5D385EF5}" srcId="{6F32DA6E-041E-47F6-A43E-891EB1314FD5}" destId="{25CE2C29-055B-41C3-8C6F-A61AEA1E46E9}" srcOrd="1" destOrd="0" parTransId="{86BC004E-5CF5-481F-A00A-0E9A875B357D}" sibTransId="{6C6A8B90-8210-49EB-9019-CBA5BCB241F4}"/>
    <dgm:cxn modelId="{7DCA7E0B-5CED-4634-BBE4-4F859FA74942}" type="presParOf" srcId="{DAC528A2-A746-405C-A959-06186B546929}" destId="{D0BE19CB-65B3-45BA-B9BD-A0BD252CAC93}" srcOrd="0" destOrd="0" presId="urn:microsoft.com/office/officeart/2018/2/layout/IconVerticalSolidList"/>
    <dgm:cxn modelId="{A197702B-DBC6-4737-B4E3-14D690759435}" type="presParOf" srcId="{D0BE19CB-65B3-45BA-B9BD-A0BD252CAC93}" destId="{E3BD29BC-B4E4-47C8-8307-28D1CC5776F9}" srcOrd="0" destOrd="0" presId="urn:microsoft.com/office/officeart/2018/2/layout/IconVerticalSolidList"/>
    <dgm:cxn modelId="{0D9BCB43-947F-4155-912C-C0E85DD20603}" type="presParOf" srcId="{D0BE19CB-65B3-45BA-B9BD-A0BD252CAC93}" destId="{43E86CEA-6E3A-45E5-BA60-EA6271212C87}" srcOrd="1" destOrd="0" presId="urn:microsoft.com/office/officeart/2018/2/layout/IconVerticalSolidList"/>
    <dgm:cxn modelId="{550D4118-6A4C-4B92-B3A2-5CCA65DB25B1}" type="presParOf" srcId="{D0BE19CB-65B3-45BA-B9BD-A0BD252CAC93}" destId="{6E78C1EA-7BF3-497E-85F3-886CC926E065}" srcOrd="2" destOrd="0" presId="urn:microsoft.com/office/officeart/2018/2/layout/IconVerticalSolidList"/>
    <dgm:cxn modelId="{4B446846-57FB-4839-B3E2-B44FCE39645F}" type="presParOf" srcId="{D0BE19CB-65B3-45BA-B9BD-A0BD252CAC93}" destId="{9779D408-2413-436F-813C-F38C6572733A}" srcOrd="3" destOrd="0" presId="urn:microsoft.com/office/officeart/2018/2/layout/IconVerticalSolidList"/>
    <dgm:cxn modelId="{9E8EE704-013A-4119-A817-24CE2F3136A1}" type="presParOf" srcId="{DAC528A2-A746-405C-A959-06186B546929}" destId="{B38776CB-6553-43B7-8BEE-0F979B290A3D}" srcOrd="1" destOrd="0" presId="urn:microsoft.com/office/officeart/2018/2/layout/IconVerticalSolidList"/>
    <dgm:cxn modelId="{79056ADF-FFEE-4221-9462-13A6BF3D1749}" type="presParOf" srcId="{DAC528A2-A746-405C-A959-06186B546929}" destId="{F29601CC-F670-490E-B419-542608EEC383}" srcOrd="2" destOrd="0" presId="urn:microsoft.com/office/officeart/2018/2/layout/IconVerticalSolidList"/>
    <dgm:cxn modelId="{E6667A1A-077B-453D-9C4C-D7EE84E91595}" type="presParOf" srcId="{F29601CC-F670-490E-B419-542608EEC383}" destId="{4B9DC4B1-2F35-4926-9ABA-41ABBC75C1F8}" srcOrd="0" destOrd="0" presId="urn:microsoft.com/office/officeart/2018/2/layout/IconVerticalSolidList"/>
    <dgm:cxn modelId="{88052256-DCB1-4CB1-9FC8-E131B18606F1}" type="presParOf" srcId="{F29601CC-F670-490E-B419-542608EEC383}" destId="{AD1D6035-39F5-49D4-ACAF-B0EA853A67A7}" srcOrd="1" destOrd="0" presId="urn:microsoft.com/office/officeart/2018/2/layout/IconVerticalSolidList"/>
    <dgm:cxn modelId="{EAD0A65B-D70B-4028-8C13-88B09402A144}" type="presParOf" srcId="{F29601CC-F670-490E-B419-542608EEC383}" destId="{A62CBDC4-0E65-417D-AB42-9914BF571081}" srcOrd="2" destOrd="0" presId="urn:microsoft.com/office/officeart/2018/2/layout/IconVerticalSolidList"/>
    <dgm:cxn modelId="{C9F2764F-A618-4A8E-89FE-034264668888}" type="presParOf" srcId="{F29601CC-F670-490E-B419-542608EEC383}" destId="{4A3D50DE-B511-4F53-9F95-F58C61CA6F55}" srcOrd="3" destOrd="0" presId="urn:microsoft.com/office/officeart/2018/2/layout/IconVerticalSolidList"/>
    <dgm:cxn modelId="{612435BF-077B-44E5-8BD2-E2BB72DDFAE1}" type="presParOf" srcId="{DAC528A2-A746-405C-A959-06186B546929}" destId="{9DDA481D-68F7-45CD-AEDA-11309EB0B6A5}" srcOrd="3" destOrd="0" presId="urn:microsoft.com/office/officeart/2018/2/layout/IconVerticalSolidList"/>
    <dgm:cxn modelId="{AD2CEDCC-AFD6-49A1-8512-7C3E1BFB28A5}" type="presParOf" srcId="{DAC528A2-A746-405C-A959-06186B546929}" destId="{E7D3C334-B955-435D-B26A-9C0A00576693}" srcOrd="4" destOrd="0" presId="urn:microsoft.com/office/officeart/2018/2/layout/IconVerticalSolidList"/>
    <dgm:cxn modelId="{6A2E547F-2520-4521-8697-EB29F13A7E7C}" type="presParOf" srcId="{E7D3C334-B955-435D-B26A-9C0A00576693}" destId="{03355F54-1DBC-4561-AB8A-A28147C0D67F}" srcOrd="0" destOrd="0" presId="urn:microsoft.com/office/officeart/2018/2/layout/IconVerticalSolidList"/>
    <dgm:cxn modelId="{5DD65877-D2FC-41FE-BC58-D2B0423B868E}" type="presParOf" srcId="{E7D3C334-B955-435D-B26A-9C0A00576693}" destId="{078E17A1-843B-4039-B576-0207BE3D48A2}" srcOrd="1" destOrd="0" presId="urn:microsoft.com/office/officeart/2018/2/layout/IconVerticalSolidList"/>
    <dgm:cxn modelId="{60EDB0B2-0EB4-4122-994B-4F51FBCEDAB9}" type="presParOf" srcId="{E7D3C334-B955-435D-B26A-9C0A00576693}" destId="{3D3EC63F-93BD-4A8D-BDDB-BF32A45CB003}" srcOrd="2" destOrd="0" presId="urn:microsoft.com/office/officeart/2018/2/layout/IconVerticalSolidList"/>
    <dgm:cxn modelId="{8ADEB0BC-2A53-4FBD-AA20-3A64398AA277}" type="presParOf" srcId="{E7D3C334-B955-435D-B26A-9C0A00576693}" destId="{7114477D-7741-489B-AF25-F1746F7CA8DF}" srcOrd="3" destOrd="0" presId="urn:microsoft.com/office/officeart/2018/2/layout/IconVerticalSolidList"/>
    <dgm:cxn modelId="{E2B32C21-A116-4B24-9F4C-A824DE09B616}" type="presParOf" srcId="{DAC528A2-A746-405C-A959-06186B546929}" destId="{443E05D6-FE72-49D2-A969-7703C6ECD689}" srcOrd="5" destOrd="0" presId="urn:microsoft.com/office/officeart/2018/2/layout/IconVerticalSolidList"/>
    <dgm:cxn modelId="{4A6909DC-37CF-48CC-A380-E3B05DFCAACC}" type="presParOf" srcId="{DAC528A2-A746-405C-A959-06186B546929}" destId="{481C8752-4A48-4822-AB42-3F4B35EE8B82}" srcOrd="6" destOrd="0" presId="urn:microsoft.com/office/officeart/2018/2/layout/IconVerticalSolidList"/>
    <dgm:cxn modelId="{376787DD-DB5B-4409-B9EC-9926C5300E0B}" type="presParOf" srcId="{481C8752-4A48-4822-AB42-3F4B35EE8B82}" destId="{BD051537-17A3-48F8-B365-7980EC002D2E}" srcOrd="0" destOrd="0" presId="urn:microsoft.com/office/officeart/2018/2/layout/IconVerticalSolidList"/>
    <dgm:cxn modelId="{38F3E430-F50D-4BAE-B166-4D5ECB6AEB45}" type="presParOf" srcId="{481C8752-4A48-4822-AB42-3F4B35EE8B82}" destId="{9F07AE84-533D-404E-99C1-5D96AE910AEC}" srcOrd="1" destOrd="0" presId="urn:microsoft.com/office/officeart/2018/2/layout/IconVerticalSolidList"/>
    <dgm:cxn modelId="{F000786C-4880-4B05-B006-E338DA9A696D}" type="presParOf" srcId="{481C8752-4A48-4822-AB42-3F4B35EE8B82}" destId="{D05D5C68-24A9-460D-9C22-992C153FE7CF}" srcOrd="2" destOrd="0" presId="urn:microsoft.com/office/officeart/2018/2/layout/IconVerticalSolidList"/>
    <dgm:cxn modelId="{5CFA669A-B062-4DE6-A869-2957DF6CEB16}" type="presParOf" srcId="{481C8752-4A48-4822-AB42-3F4B35EE8B82}" destId="{8D0487F4-4321-46EB-B70F-1CCBBC588ECE}" srcOrd="3" destOrd="0" presId="urn:microsoft.com/office/officeart/2018/2/layout/IconVerticalSolidList"/>
    <dgm:cxn modelId="{91285E03-0E01-4EF7-B65F-2A2072C00932}" type="presParOf" srcId="{DAC528A2-A746-405C-A959-06186B546929}" destId="{DE768F42-7AD3-4F38-9B12-1D1C77E451CA}" srcOrd="7" destOrd="0" presId="urn:microsoft.com/office/officeart/2018/2/layout/IconVerticalSolidList"/>
    <dgm:cxn modelId="{DE8D9801-8983-4D3D-8DBA-6AC2FD2243D8}" type="presParOf" srcId="{DAC528A2-A746-405C-A959-06186B546929}" destId="{349328B0-FB99-4BBC-BD89-DBE761AFBFC3}" srcOrd="8" destOrd="0" presId="urn:microsoft.com/office/officeart/2018/2/layout/IconVerticalSolidList"/>
    <dgm:cxn modelId="{D8FA7913-7862-4D6C-A00D-4FA9A91B6CEC}" type="presParOf" srcId="{349328B0-FB99-4BBC-BD89-DBE761AFBFC3}" destId="{4DB25012-B20C-4668-A652-8D9242A27602}" srcOrd="0" destOrd="0" presId="urn:microsoft.com/office/officeart/2018/2/layout/IconVerticalSolidList"/>
    <dgm:cxn modelId="{464BFB4C-47FF-42D7-9AA8-F0A2247FC70A}" type="presParOf" srcId="{349328B0-FB99-4BBC-BD89-DBE761AFBFC3}" destId="{CCA91D18-5BE9-42B1-BC97-E9D05CD24863}" srcOrd="1" destOrd="0" presId="urn:microsoft.com/office/officeart/2018/2/layout/IconVerticalSolidList"/>
    <dgm:cxn modelId="{6B09D41B-2D4B-4EC5-A036-1DBB636434E4}" type="presParOf" srcId="{349328B0-FB99-4BBC-BD89-DBE761AFBFC3}" destId="{745A001A-71D5-4571-8DB7-610A6DDCA2CF}" srcOrd="2" destOrd="0" presId="urn:microsoft.com/office/officeart/2018/2/layout/IconVerticalSolidList"/>
    <dgm:cxn modelId="{7CFDDFA8-46A3-4F45-BECC-BE9DEBC1D1EB}" type="presParOf" srcId="{349328B0-FB99-4BBC-BD89-DBE761AFBFC3}" destId="{0886211D-BFF8-483A-90E0-52EEC155F5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A4EB3-6FCE-4214-92D4-AC618A3A46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44AD47-9472-46A1-87AA-3F859153F4F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Запись информации</a:t>
          </a:r>
          <a:endParaRPr lang="en-US" dirty="0"/>
        </a:p>
      </dgm:t>
    </dgm:pt>
    <dgm:pt modelId="{7E58459C-83F6-4E56-A122-F72E54A3BAD4}" type="parTrans" cxnId="{909EF3B8-0B5D-4CD0-B176-46F100A6336A}">
      <dgm:prSet/>
      <dgm:spPr/>
      <dgm:t>
        <a:bodyPr/>
        <a:lstStyle/>
        <a:p>
          <a:endParaRPr lang="en-US"/>
        </a:p>
      </dgm:t>
    </dgm:pt>
    <dgm:pt modelId="{BD980A58-3097-4BDE-BE63-0070134BCE6B}" type="sibTrans" cxnId="{909EF3B8-0B5D-4CD0-B176-46F100A6336A}">
      <dgm:prSet/>
      <dgm:spPr/>
      <dgm:t>
        <a:bodyPr/>
        <a:lstStyle/>
        <a:p>
          <a:endParaRPr lang="en-US"/>
        </a:p>
      </dgm:t>
    </dgm:pt>
    <dgm:pt modelId="{4A659E95-AD52-42DF-B846-E8A4B2CB3EA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Хранение информации </a:t>
          </a:r>
          <a:endParaRPr lang="en-US" dirty="0"/>
        </a:p>
      </dgm:t>
    </dgm:pt>
    <dgm:pt modelId="{299A7B58-DDB7-4C7E-A7ED-A5C2F95A5FD7}" type="parTrans" cxnId="{B54FC1A9-FB7D-4F4B-AFD7-AA81156166B5}">
      <dgm:prSet/>
      <dgm:spPr/>
      <dgm:t>
        <a:bodyPr/>
        <a:lstStyle/>
        <a:p>
          <a:endParaRPr lang="en-US"/>
        </a:p>
      </dgm:t>
    </dgm:pt>
    <dgm:pt modelId="{13654BF4-912C-4942-8514-DB6781AADD02}" type="sibTrans" cxnId="{B54FC1A9-FB7D-4F4B-AFD7-AA81156166B5}">
      <dgm:prSet/>
      <dgm:spPr/>
      <dgm:t>
        <a:bodyPr/>
        <a:lstStyle/>
        <a:p>
          <a:endParaRPr lang="en-US"/>
        </a:p>
      </dgm:t>
    </dgm:pt>
    <dgm:pt modelId="{64745E6F-7CF5-4451-9E8A-26E2248BC52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Воспроизведение информации</a:t>
          </a:r>
        </a:p>
      </dgm:t>
    </dgm:pt>
    <dgm:pt modelId="{691FF2B6-F589-4FDF-9BFC-8D83C290FD78}" type="parTrans" cxnId="{AA96C8EA-2267-4412-A6A8-E7E86C97A58F}">
      <dgm:prSet/>
      <dgm:spPr/>
      <dgm:t>
        <a:bodyPr/>
        <a:lstStyle/>
        <a:p>
          <a:endParaRPr lang="en-US"/>
        </a:p>
      </dgm:t>
    </dgm:pt>
    <dgm:pt modelId="{EBA8A27A-7712-453E-B54C-DF1F2D950859}" type="sibTrans" cxnId="{AA96C8EA-2267-4412-A6A8-E7E86C97A58F}">
      <dgm:prSet/>
      <dgm:spPr/>
      <dgm:t>
        <a:bodyPr/>
        <a:lstStyle/>
        <a:p>
          <a:endParaRPr lang="en-US"/>
        </a:p>
      </dgm:t>
    </dgm:pt>
    <dgm:pt modelId="{E90D8D45-0495-455E-9A19-519141476108}" type="pres">
      <dgm:prSet presAssocID="{FDCA4EB3-6FCE-4214-92D4-AC618A3A466B}" presName="root" presStyleCnt="0">
        <dgm:presLayoutVars>
          <dgm:dir/>
          <dgm:resizeHandles val="exact"/>
        </dgm:presLayoutVars>
      </dgm:prSet>
      <dgm:spPr/>
    </dgm:pt>
    <dgm:pt modelId="{7BB91160-C21A-4616-90F6-3FB5415A878C}" type="pres">
      <dgm:prSet presAssocID="{6944AD47-9472-46A1-87AA-3F859153F4F1}" presName="compNode" presStyleCnt="0"/>
      <dgm:spPr/>
    </dgm:pt>
    <dgm:pt modelId="{7B605D8B-ABF4-4AA4-A590-47CFBF5D6ED9}" type="pres">
      <dgm:prSet presAssocID="{6944AD47-9472-46A1-87AA-3F859153F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989FB86A-A55A-4FEC-8666-78BA973AEF37}" type="pres">
      <dgm:prSet presAssocID="{6944AD47-9472-46A1-87AA-3F859153F4F1}" presName="spaceRect" presStyleCnt="0"/>
      <dgm:spPr/>
    </dgm:pt>
    <dgm:pt modelId="{DCFAD8C9-509D-45EE-B2C6-F0BF7F9C4EC4}" type="pres">
      <dgm:prSet presAssocID="{6944AD47-9472-46A1-87AA-3F859153F4F1}" presName="textRect" presStyleLbl="revTx" presStyleIdx="0" presStyleCnt="3">
        <dgm:presLayoutVars>
          <dgm:chMax val="1"/>
          <dgm:chPref val="1"/>
        </dgm:presLayoutVars>
      </dgm:prSet>
      <dgm:spPr/>
    </dgm:pt>
    <dgm:pt modelId="{5DBA3388-844F-44B9-890F-F8B959DEB5A7}" type="pres">
      <dgm:prSet presAssocID="{BD980A58-3097-4BDE-BE63-0070134BCE6B}" presName="sibTrans" presStyleCnt="0"/>
      <dgm:spPr/>
    </dgm:pt>
    <dgm:pt modelId="{8897AC99-C83F-4DFB-B0E1-80D5BA414E99}" type="pres">
      <dgm:prSet presAssocID="{4A659E95-AD52-42DF-B846-E8A4B2CB3EAA}" presName="compNode" presStyleCnt="0"/>
      <dgm:spPr/>
    </dgm:pt>
    <dgm:pt modelId="{AA280CDE-4416-4E04-A205-41DAD2168F40}" type="pres">
      <dgm:prSet presAssocID="{4A659E95-AD52-42DF-B846-E8A4B2CB3E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FF90270-C237-403A-BB25-73CA76759F70}" type="pres">
      <dgm:prSet presAssocID="{4A659E95-AD52-42DF-B846-E8A4B2CB3EAA}" presName="spaceRect" presStyleCnt="0"/>
      <dgm:spPr/>
    </dgm:pt>
    <dgm:pt modelId="{E4EB9A24-60F2-45CF-B66E-77984633A673}" type="pres">
      <dgm:prSet presAssocID="{4A659E95-AD52-42DF-B846-E8A4B2CB3EAA}" presName="textRect" presStyleLbl="revTx" presStyleIdx="1" presStyleCnt="3">
        <dgm:presLayoutVars>
          <dgm:chMax val="1"/>
          <dgm:chPref val="1"/>
        </dgm:presLayoutVars>
      </dgm:prSet>
      <dgm:spPr/>
    </dgm:pt>
    <dgm:pt modelId="{D1556171-83EE-40C2-B5E0-05BFEA5E2844}" type="pres">
      <dgm:prSet presAssocID="{13654BF4-912C-4942-8514-DB6781AADD02}" presName="sibTrans" presStyleCnt="0"/>
      <dgm:spPr/>
    </dgm:pt>
    <dgm:pt modelId="{26B76228-DF2D-448D-B8FC-AAB1D56A2C84}" type="pres">
      <dgm:prSet presAssocID="{64745E6F-7CF5-4451-9E8A-26E2248BC526}" presName="compNode" presStyleCnt="0"/>
      <dgm:spPr/>
    </dgm:pt>
    <dgm:pt modelId="{A264F5BF-F545-45F5-BDA8-D87FE2A24EF5}" type="pres">
      <dgm:prSet presAssocID="{64745E6F-7CF5-4451-9E8A-26E2248BC5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50000"/>
              <a:lumOff val="50000"/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Интернет"/>
        </a:ext>
      </dgm:extLst>
    </dgm:pt>
    <dgm:pt modelId="{4A3BCB67-1129-4B3D-ADF5-B64E658493C6}" type="pres">
      <dgm:prSet presAssocID="{64745E6F-7CF5-4451-9E8A-26E2248BC526}" presName="spaceRect" presStyleCnt="0"/>
      <dgm:spPr/>
    </dgm:pt>
    <dgm:pt modelId="{0EC2B16B-CECB-420D-AA20-C691D302DF46}" type="pres">
      <dgm:prSet presAssocID="{64745E6F-7CF5-4451-9E8A-26E2248BC5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82BB39-FF13-462D-B8DF-3128B14461DC}" type="presOf" srcId="{4A659E95-AD52-42DF-B846-E8A4B2CB3EAA}" destId="{E4EB9A24-60F2-45CF-B66E-77984633A673}" srcOrd="0" destOrd="0" presId="urn:microsoft.com/office/officeart/2018/2/layout/IconLabelList"/>
    <dgm:cxn modelId="{10B33A3F-6A5B-4750-9487-828D5FF1A859}" type="presOf" srcId="{6944AD47-9472-46A1-87AA-3F859153F4F1}" destId="{DCFAD8C9-509D-45EE-B2C6-F0BF7F9C4EC4}" srcOrd="0" destOrd="0" presId="urn:microsoft.com/office/officeart/2018/2/layout/IconLabelList"/>
    <dgm:cxn modelId="{E1C49189-0889-404F-BB2E-A69CB0A9FF56}" type="presOf" srcId="{FDCA4EB3-6FCE-4214-92D4-AC618A3A466B}" destId="{E90D8D45-0495-455E-9A19-519141476108}" srcOrd="0" destOrd="0" presId="urn:microsoft.com/office/officeart/2018/2/layout/IconLabelList"/>
    <dgm:cxn modelId="{38DCD69B-484C-4887-96B6-B135BBAB23AA}" type="presOf" srcId="{64745E6F-7CF5-4451-9E8A-26E2248BC526}" destId="{0EC2B16B-CECB-420D-AA20-C691D302DF46}" srcOrd="0" destOrd="0" presId="urn:microsoft.com/office/officeart/2018/2/layout/IconLabelList"/>
    <dgm:cxn modelId="{B54FC1A9-FB7D-4F4B-AFD7-AA81156166B5}" srcId="{FDCA4EB3-6FCE-4214-92D4-AC618A3A466B}" destId="{4A659E95-AD52-42DF-B846-E8A4B2CB3EAA}" srcOrd="1" destOrd="0" parTransId="{299A7B58-DDB7-4C7E-A7ED-A5C2F95A5FD7}" sibTransId="{13654BF4-912C-4942-8514-DB6781AADD02}"/>
    <dgm:cxn modelId="{909EF3B8-0B5D-4CD0-B176-46F100A6336A}" srcId="{FDCA4EB3-6FCE-4214-92D4-AC618A3A466B}" destId="{6944AD47-9472-46A1-87AA-3F859153F4F1}" srcOrd="0" destOrd="0" parTransId="{7E58459C-83F6-4E56-A122-F72E54A3BAD4}" sibTransId="{BD980A58-3097-4BDE-BE63-0070134BCE6B}"/>
    <dgm:cxn modelId="{AA96C8EA-2267-4412-A6A8-E7E86C97A58F}" srcId="{FDCA4EB3-6FCE-4214-92D4-AC618A3A466B}" destId="{64745E6F-7CF5-4451-9E8A-26E2248BC526}" srcOrd="2" destOrd="0" parTransId="{691FF2B6-F589-4FDF-9BFC-8D83C290FD78}" sibTransId="{EBA8A27A-7712-453E-B54C-DF1F2D950859}"/>
    <dgm:cxn modelId="{6E766D2D-20D0-4F95-AB83-0E131ADBDC81}" type="presParOf" srcId="{E90D8D45-0495-455E-9A19-519141476108}" destId="{7BB91160-C21A-4616-90F6-3FB5415A878C}" srcOrd="0" destOrd="0" presId="urn:microsoft.com/office/officeart/2018/2/layout/IconLabelList"/>
    <dgm:cxn modelId="{31CC4A28-3F8E-4862-907C-62CA07F12D66}" type="presParOf" srcId="{7BB91160-C21A-4616-90F6-3FB5415A878C}" destId="{7B605D8B-ABF4-4AA4-A590-47CFBF5D6ED9}" srcOrd="0" destOrd="0" presId="urn:microsoft.com/office/officeart/2018/2/layout/IconLabelList"/>
    <dgm:cxn modelId="{047AB388-DE2C-49EB-9391-37F9AE9F0E9D}" type="presParOf" srcId="{7BB91160-C21A-4616-90F6-3FB5415A878C}" destId="{989FB86A-A55A-4FEC-8666-78BA973AEF37}" srcOrd="1" destOrd="0" presId="urn:microsoft.com/office/officeart/2018/2/layout/IconLabelList"/>
    <dgm:cxn modelId="{F09BACF9-826A-4443-B443-4D962B82C6CB}" type="presParOf" srcId="{7BB91160-C21A-4616-90F6-3FB5415A878C}" destId="{DCFAD8C9-509D-45EE-B2C6-F0BF7F9C4EC4}" srcOrd="2" destOrd="0" presId="urn:microsoft.com/office/officeart/2018/2/layout/IconLabelList"/>
    <dgm:cxn modelId="{7953C5E1-5164-4CBD-93BA-BD2675CD9640}" type="presParOf" srcId="{E90D8D45-0495-455E-9A19-519141476108}" destId="{5DBA3388-844F-44B9-890F-F8B959DEB5A7}" srcOrd="1" destOrd="0" presId="urn:microsoft.com/office/officeart/2018/2/layout/IconLabelList"/>
    <dgm:cxn modelId="{E264BEE5-EDEA-4678-A3D7-881368FE1372}" type="presParOf" srcId="{E90D8D45-0495-455E-9A19-519141476108}" destId="{8897AC99-C83F-4DFB-B0E1-80D5BA414E99}" srcOrd="2" destOrd="0" presId="urn:microsoft.com/office/officeart/2018/2/layout/IconLabelList"/>
    <dgm:cxn modelId="{D4251CBB-718F-4A04-AE1C-321568412A3F}" type="presParOf" srcId="{8897AC99-C83F-4DFB-B0E1-80D5BA414E99}" destId="{AA280CDE-4416-4E04-A205-41DAD2168F40}" srcOrd="0" destOrd="0" presId="urn:microsoft.com/office/officeart/2018/2/layout/IconLabelList"/>
    <dgm:cxn modelId="{3841F4B5-2407-49EB-BFA4-0413FC437E73}" type="presParOf" srcId="{8897AC99-C83F-4DFB-B0E1-80D5BA414E99}" destId="{4FF90270-C237-403A-BB25-73CA76759F70}" srcOrd="1" destOrd="0" presId="urn:microsoft.com/office/officeart/2018/2/layout/IconLabelList"/>
    <dgm:cxn modelId="{106B3414-3A58-40FC-82E8-9F9FE2A26E00}" type="presParOf" srcId="{8897AC99-C83F-4DFB-B0E1-80D5BA414E99}" destId="{E4EB9A24-60F2-45CF-B66E-77984633A673}" srcOrd="2" destOrd="0" presId="urn:microsoft.com/office/officeart/2018/2/layout/IconLabelList"/>
    <dgm:cxn modelId="{7C5AD30D-E371-4C5A-ABC9-95483A87B005}" type="presParOf" srcId="{E90D8D45-0495-455E-9A19-519141476108}" destId="{D1556171-83EE-40C2-B5E0-05BFEA5E2844}" srcOrd="3" destOrd="0" presId="urn:microsoft.com/office/officeart/2018/2/layout/IconLabelList"/>
    <dgm:cxn modelId="{D01CFCCC-7CEF-4D7D-A28C-8282E0A28A7E}" type="presParOf" srcId="{E90D8D45-0495-455E-9A19-519141476108}" destId="{26B76228-DF2D-448D-B8FC-AAB1D56A2C84}" srcOrd="4" destOrd="0" presId="urn:microsoft.com/office/officeart/2018/2/layout/IconLabelList"/>
    <dgm:cxn modelId="{4954ACD4-B2F0-4C2F-B712-EF3F5D60E2B5}" type="presParOf" srcId="{26B76228-DF2D-448D-B8FC-AAB1D56A2C84}" destId="{A264F5BF-F545-45F5-BDA8-D87FE2A24EF5}" srcOrd="0" destOrd="0" presId="urn:microsoft.com/office/officeart/2018/2/layout/IconLabelList"/>
    <dgm:cxn modelId="{F616BE55-B905-49CA-A881-FEF0217EB5A7}" type="presParOf" srcId="{26B76228-DF2D-448D-B8FC-AAB1D56A2C84}" destId="{4A3BCB67-1129-4B3D-ADF5-B64E658493C6}" srcOrd="1" destOrd="0" presId="urn:microsoft.com/office/officeart/2018/2/layout/IconLabelList"/>
    <dgm:cxn modelId="{B8DFE04E-7997-4CCD-B14E-F81EAEE0C858}" type="presParOf" srcId="{26B76228-DF2D-448D-B8FC-AAB1D56A2C84}" destId="{0EC2B16B-CECB-420D-AA20-C691D302DF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0FB83-27E6-4447-BB9C-411DA67E5DF1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E38B12-5DF1-4F47-A7B7-5314D803900D}">
      <dgm:prSet/>
      <dgm:spPr/>
      <dgm:t>
        <a:bodyPr/>
        <a:lstStyle/>
        <a:p>
          <a:r>
            <a:rPr lang="ru-RU" baseline="0" dirty="0"/>
            <a:t>Комплекса взаимосвязанных запоминающих устройств (ЗУ) </a:t>
          </a:r>
          <a:endParaRPr lang="en-US" dirty="0"/>
        </a:p>
      </dgm:t>
    </dgm:pt>
    <dgm:pt modelId="{502B8954-882C-4541-8F3B-5B8DC0E1F33E}" type="parTrans" cxnId="{2484C30F-F934-48F8-8D0E-8A2FEF29B2AA}">
      <dgm:prSet/>
      <dgm:spPr/>
      <dgm:t>
        <a:bodyPr/>
        <a:lstStyle/>
        <a:p>
          <a:endParaRPr lang="en-US"/>
        </a:p>
      </dgm:t>
    </dgm:pt>
    <dgm:pt modelId="{D0793B88-E78C-4DF8-9054-E0BE6E759D10}" type="sibTrans" cxnId="{2484C30F-F934-48F8-8D0E-8A2FEF29B2AA}">
      <dgm:prSet/>
      <dgm:spPr/>
      <dgm:t>
        <a:bodyPr/>
        <a:lstStyle/>
        <a:p>
          <a:endParaRPr lang="en-US"/>
        </a:p>
      </dgm:t>
    </dgm:pt>
    <dgm:pt modelId="{A6B1C6CA-7C3C-4147-8F55-EB910CEBA406}">
      <dgm:prSet/>
      <dgm:spPr/>
      <dgm:t>
        <a:bodyPr/>
        <a:lstStyle/>
        <a:p>
          <a:r>
            <a:rPr lang="ru-RU" baseline="0" dirty="0"/>
            <a:t>+ программными средствами </a:t>
          </a:r>
          <a:endParaRPr lang="en-US" dirty="0"/>
        </a:p>
      </dgm:t>
    </dgm:pt>
    <dgm:pt modelId="{0C5D20FD-F387-4E07-98EC-87EB7B688418}" type="parTrans" cxnId="{BD131F4E-4984-4EAD-A813-BF459E3AC65C}">
      <dgm:prSet/>
      <dgm:spPr/>
      <dgm:t>
        <a:bodyPr/>
        <a:lstStyle/>
        <a:p>
          <a:endParaRPr lang="en-US"/>
        </a:p>
      </dgm:t>
    </dgm:pt>
    <dgm:pt modelId="{A54F2AE2-E4A6-4039-9C36-9C9D77681B7B}" type="sibTrans" cxnId="{BD131F4E-4984-4EAD-A813-BF459E3AC65C}">
      <dgm:prSet/>
      <dgm:spPr/>
      <dgm:t>
        <a:bodyPr/>
        <a:lstStyle/>
        <a:p>
          <a:endParaRPr lang="en-US"/>
        </a:p>
      </dgm:t>
    </dgm:pt>
    <dgm:pt modelId="{CC15819A-062E-4772-A59A-876CD1187ED9}" type="pres">
      <dgm:prSet presAssocID="{4A80FB83-27E6-4447-BB9C-411DA67E5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0C029-F971-43B7-9E08-143467B5093E}" type="pres">
      <dgm:prSet presAssocID="{3CE38B12-5DF1-4F47-A7B7-5314D803900D}" presName="hierRoot1" presStyleCnt="0"/>
      <dgm:spPr/>
    </dgm:pt>
    <dgm:pt modelId="{6343CD2C-BEB6-48FA-9511-6E186E544920}" type="pres">
      <dgm:prSet presAssocID="{3CE38B12-5DF1-4F47-A7B7-5314D803900D}" presName="composite" presStyleCnt="0"/>
      <dgm:spPr/>
    </dgm:pt>
    <dgm:pt modelId="{7B12390D-1C74-48A9-A26F-3BAC92ED0B22}" type="pres">
      <dgm:prSet presAssocID="{3CE38B12-5DF1-4F47-A7B7-5314D803900D}" presName="background" presStyleLbl="node0" presStyleIdx="0" presStyleCnt="2"/>
      <dgm:spPr/>
    </dgm:pt>
    <dgm:pt modelId="{E30A3F04-59F4-4CF7-85AA-74BEF7A802B1}" type="pres">
      <dgm:prSet presAssocID="{3CE38B12-5DF1-4F47-A7B7-5314D803900D}" presName="text" presStyleLbl="fgAcc0" presStyleIdx="0" presStyleCnt="2">
        <dgm:presLayoutVars>
          <dgm:chPref val="3"/>
        </dgm:presLayoutVars>
      </dgm:prSet>
      <dgm:spPr/>
    </dgm:pt>
    <dgm:pt modelId="{222EC00D-E72A-47E0-8C28-813A1C740786}" type="pres">
      <dgm:prSet presAssocID="{3CE38B12-5DF1-4F47-A7B7-5314D803900D}" presName="hierChild2" presStyleCnt="0"/>
      <dgm:spPr/>
    </dgm:pt>
    <dgm:pt modelId="{C2225E2B-C566-4442-8B51-4C2C1E746D63}" type="pres">
      <dgm:prSet presAssocID="{A6B1C6CA-7C3C-4147-8F55-EB910CEBA406}" presName="hierRoot1" presStyleCnt="0"/>
      <dgm:spPr/>
    </dgm:pt>
    <dgm:pt modelId="{4614D9AF-15E9-4D42-9BC6-57DB11DB0D14}" type="pres">
      <dgm:prSet presAssocID="{A6B1C6CA-7C3C-4147-8F55-EB910CEBA406}" presName="composite" presStyleCnt="0"/>
      <dgm:spPr/>
    </dgm:pt>
    <dgm:pt modelId="{E6F0951E-ED0F-4F10-98AA-FFAB8B8F5CB9}" type="pres">
      <dgm:prSet presAssocID="{A6B1C6CA-7C3C-4147-8F55-EB910CEBA406}" presName="background" presStyleLbl="node0" presStyleIdx="1" presStyleCnt="2"/>
      <dgm:spPr/>
    </dgm:pt>
    <dgm:pt modelId="{0EA96748-F3B3-4844-A9C6-4F596171D737}" type="pres">
      <dgm:prSet presAssocID="{A6B1C6CA-7C3C-4147-8F55-EB910CEBA406}" presName="text" presStyleLbl="fgAcc0" presStyleIdx="1" presStyleCnt="2">
        <dgm:presLayoutVars>
          <dgm:chPref val="3"/>
        </dgm:presLayoutVars>
      </dgm:prSet>
      <dgm:spPr/>
    </dgm:pt>
    <dgm:pt modelId="{FE8B8C38-348E-490E-BC8A-71C67576E105}" type="pres">
      <dgm:prSet presAssocID="{A6B1C6CA-7C3C-4147-8F55-EB910CEBA406}" presName="hierChild2" presStyleCnt="0"/>
      <dgm:spPr/>
    </dgm:pt>
  </dgm:ptLst>
  <dgm:cxnLst>
    <dgm:cxn modelId="{2484C30F-F934-48F8-8D0E-8A2FEF29B2AA}" srcId="{4A80FB83-27E6-4447-BB9C-411DA67E5DF1}" destId="{3CE38B12-5DF1-4F47-A7B7-5314D803900D}" srcOrd="0" destOrd="0" parTransId="{502B8954-882C-4541-8F3B-5B8DC0E1F33E}" sibTransId="{D0793B88-E78C-4DF8-9054-E0BE6E759D10}"/>
    <dgm:cxn modelId="{BD131F4E-4984-4EAD-A813-BF459E3AC65C}" srcId="{4A80FB83-27E6-4447-BB9C-411DA67E5DF1}" destId="{A6B1C6CA-7C3C-4147-8F55-EB910CEBA406}" srcOrd="1" destOrd="0" parTransId="{0C5D20FD-F387-4E07-98EC-87EB7B688418}" sibTransId="{A54F2AE2-E4A6-4039-9C36-9C9D77681B7B}"/>
    <dgm:cxn modelId="{D2BFEA9E-F511-47FE-B75D-1393A489F7C6}" type="presOf" srcId="{4A80FB83-27E6-4447-BB9C-411DA67E5DF1}" destId="{CC15819A-062E-4772-A59A-876CD1187ED9}" srcOrd="0" destOrd="0" presId="urn:microsoft.com/office/officeart/2005/8/layout/hierarchy1"/>
    <dgm:cxn modelId="{C603A5E6-5DBF-4F41-88BE-A22840D37100}" type="presOf" srcId="{A6B1C6CA-7C3C-4147-8F55-EB910CEBA406}" destId="{0EA96748-F3B3-4844-A9C6-4F596171D737}" srcOrd="0" destOrd="0" presId="urn:microsoft.com/office/officeart/2005/8/layout/hierarchy1"/>
    <dgm:cxn modelId="{47C2CBF9-F6B0-473A-920B-8712EBAC63B2}" type="presOf" srcId="{3CE38B12-5DF1-4F47-A7B7-5314D803900D}" destId="{E30A3F04-59F4-4CF7-85AA-74BEF7A802B1}" srcOrd="0" destOrd="0" presId="urn:microsoft.com/office/officeart/2005/8/layout/hierarchy1"/>
    <dgm:cxn modelId="{E882D678-8715-49BE-966D-F0C842062A8C}" type="presParOf" srcId="{CC15819A-062E-4772-A59A-876CD1187ED9}" destId="{1270C029-F971-43B7-9E08-143467B5093E}" srcOrd="0" destOrd="0" presId="urn:microsoft.com/office/officeart/2005/8/layout/hierarchy1"/>
    <dgm:cxn modelId="{4C0961D0-F7EB-4BEC-8195-B1084A629529}" type="presParOf" srcId="{1270C029-F971-43B7-9E08-143467B5093E}" destId="{6343CD2C-BEB6-48FA-9511-6E186E544920}" srcOrd="0" destOrd="0" presId="urn:microsoft.com/office/officeart/2005/8/layout/hierarchy1"/>
    <dgm:cxn modelId="{60129175-4DBE-4D5F-B292-0FD7E3D055A5}" type="presParOf" srcId="{6343CD2C-BEB6-48FA-9511-6E186E544920}" destId="{7B12390D-1C74-48A9-A26F-3BAC92ED0B22}" srcOrd="0" destOrd="0" presId="urn:microsoft.com/office/officeart/2005/8/layout/hierarchy1"/>
    <dgm:cxn modelId="{DBB0D25E-2E81-410F-97C8-789D1DD4B2B1}" type="presParOf" srcId="{6343CD2C-BEB6-48FA-9511-6E186E544920}" destId="{E30A3F04-59F4-4CF7-85AA-74BEF7A802B1}" srcOrd="1" destOrd="0" presId="urn:microsoft.com/office/officeart/2005/8/layout/hierarchy1"/>
    <dgm:cxn modelId="{15CFBBED-E1F8-4B5E-B59D-7139B9B2F828}" type="presParOf" srcId="{1270C029-F971-43B7-9E08-143467B5093E}" destId="{222EC00D-E72A-47E0-8C28-813A1C740786}" srcOrd="1" destOrd="0" presId="urn:microsoft.com/office/officeart/2005/8/layout/hierarchy1"/>
    <dgm:cxn modelId="{018B84DA-E7B4-4E17-810C-52501648AE28}" type="presParOf" srcId="{CC15819A-062E-4772-A59A-876CD1187ED9}" destId="{C2225E2B-C566-4442-8B51-4C2C1E746D63}" srcOrd="1" destOrd="0" presId="urn:microsoft.com/office/officeart/2005/8/layout/hierarchy1"/>
    <dgm:cxn modelId="{FC51F9AE-3F75-4D03-AF9A-0F4A5A9F3009}" type="presParOf" srcId="{C2225E2B-C566-4442-8B51-4C2C1E746D63}" destId="{4614D9AF-15E9-4D42-9BC6-57DB11DB0D14}" srcOrd="0" destOrd="0" presId="urn:microsoft.com/office/officeart/2005/8/layout/hierarchy1"/>
    <dgm:cxn modelId="{17AA72F5-AAF8-4C5C-9473-4DEA12B8F393}" type="presParOf" srcId="{4614D9AF-15E9-4D42-9BC6-57DB11DB0D14}" destId="{E6F0951E-ED0F-4F10-98AA-FFAB8B8F5CB9}" srcOrd="0" destOrd="0" presId="urn:microsoft.com/office/officeart/2005/8/layout/hierarchy1"/>
    <dgm:cxn modelId="{8253FC45-B208-4165-A9DB-13603FA60955}" type="presParOf" srcId="{4614D9AF-15E9-4D42-9BC6-57DB11DB0D14}" destId="{0EA96748-F3B3-4844-A9C6-4F596171D737}" srcOrd="1" destOrd="0" presId="urn:microsoft.com/office/officeart/2005/8/layout/hierarchy1"/>
    <dgm:cxn modelId="{41F37FFC-C3C8-40FB-8460-C207224494BB}" type="presParOf" srcId="{C2225E2B-C566-4442-8B51-4C2C1E746D63}" destId="{FE8B8C38-348E-490E-BC8A-71C67576E1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35864F-A5C2-475B-A97D-AECEEC87C038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45B49E-9546-42C7-AE48-D7DEE02DD17F}">
      <dgm:prSet/>
      <dgm:spPr/>
      <dgm:t>
        <a:bodyPr/>
        <a:lstStyle/>
        <a:p>
          <a:r>
            <a:rPr lang="ru-RU" dirty="0"/>
            <a:t>Запоминающие устройства имеют </a:t>
          </a:r>
          <a:r>
            <a:rPr lang="ru-RU" b="1" i="1" dirty="0"/>
            <a:t>ячейки</a:t>
          </a:r>
          <a:r>
            <a:rPr lang="ru-RU" dirty="0"/>
            <a:t>, каждая из которых имеет свой адрес.</a:t>
          </a:r>
          <a:endParaRPr lang="en-US" dirty="0"/>
        </a:p>
      </dgm:t>
    </dgm:pt>
    <dgm:pt modelId="{366EC29D-97C6-40ED-B253-201FFDC27F8F}" type="parTrans" cxnId="{5759E87C-D108-4E1B-AE56-72F07CBF6D05}">
      <dgm:prSet/>
      <dgm:spPr/>
      <dgm:t>
        <a:bodyPr/>
        <a:lstStyle/>
        <a:p>
          <a:endParaRPr lang="en-US"/>
        </a:p>
      </dgm:t>
    </dgm:pt>
    <dgm:pt modelId="{2C6B5000-8D50-4DD3-91BE-58BE64B65D63}" type="sibTrans" cxnId="{5759E87C-D108-4E1B-AE56-72F07CBF6D05}">
      <dgm:prSet/>
      <dgm:spPr/>
      <dgm:t>
        <a:bodyPr/>
        <a:lstStyle/>
        <a:p>
          <a:endParaRPr lang="en-US"/>
        </a:p>
      </dgm:t>
    </dgm:pt>
    <dgm:pt modelId="{26EA4705-7D79-4361-B428-BEBA5C785196}">
      <dgm:prSet/>
      <dgm:spPr/>
      <dgm:t>
        <a:bodyPr/>
        <a:lstStyle/>
        <a:p>
          <a:r>
            <a:rPr lang="ru-RU" dirty="0"/>
            <a:t>Эти ячейки имеют </a:t>
          </a:r>
          <a:r>
            <a:rPr lang="ru-RU" b="1" i="1" dirty="0"/>
            <a:t>длину,</a:t>
          </a:r>
          <a:r>
            <a:rPr lang="ru-RU" dirty="0"/>
            <a:t> которая измеряется в </a:t>
          </a:r>
          <a:r>
            <a:rPr lang="ru-RU" b="1" i="1" dirty="0"/>
            <a:t>битах</a:t>
          </a:r>
          <a:r>
            <a:rPr lang="ru-RU" dirty="0"/>
            <a:t> и может различаться в отдельных ЗУ.</a:t>
          </a:r>
          <a:endParaRPr lang="en-US" dirty="0"/>
        </a:p>
      </dgm:t>
    </dgm:pt>
    <dgm:pt modelId="{56C666D9-A3B9-410A-A675-B8F9952015F4}" type="parTrans" cxnId="{8F29C2B0-6C5B-4749-B32A-8CA830A2BF49}">
      <dgm:prSet/>
      <dgm:spPr/>
      <dgm:t>
        <a:bodyPr/>
        <a:lstStyle/>
        <a:p>
          <a:endParaRPr lang="en-US"/>
        </a:p>
      </dgm:t>
    </dgm:pt>
    <dgm:pt modelId="{92028423-336C-4FF2-9459-8E6B973B7562}" type="sibTrans" cxnId="{8F29C2B0-6C5B-4749-B32A-8CA830A2BF49}">
      <dgm:prSet/>
      <dgm:spPr/>
      <dgm:t>
        <a:bodyPr/>
        <a:lstStyle/>
        <a:p>
          <a:endParaRPr lang="en-US"/>
        </a:p>
      </dgm:t>
    </dgm:pt>
    <dgm:pt modelId="{FB042843-3959-45BC-967A-5AD9C50021EC}">
      <dgm:prSet/>
      <dgm:spPr/>
      <dgm:t>
        <a:bodyPr/>
        <a:lstStyle/>
        <a:p>
          <a:r>
            <a:rPr lang="ru-RU"/>
            <a:t>Биты памяти группируются в более крупные единицы хранения информации</a:t>
          </a:r>
          <a:endParaRPr lang="en-US"/>
        </a:p>
      </dgm:t>
    </dgm:pt>
    <dgm:pt modelId="{0D924CC4-0922-487A-ACE9-F27C0A0F5C1A}" type="parTrans" cxnId="{84D8F5D2-32E6-4C6C-8EB3-D5EE27B720B4}">
      <dgm:prSet/>
      <dgm:spPr/>
      <dgm:t>
        <a:bodyPr/>
        <a:lstStyle/>
        <a:p>
          <a:endParaRPr lang="en-US"/>
        </a:p>
      </dgm:t>
    </dgm:pt>
    <dgm:pt modelId="{214BD9F8-D162-4C90-AE57-A742B24863E1}" type="sibTrans" cxnId="{84D8F5D2-32E6-4C6C-8EB3-D5EE27B720B4}">
      <dgm:prSet/>
      <dgm:spPr/>
      <dgm:t>
        <a:bodyPr/>
        <a:lstStyle/>
        <a:p>
          <a:endParaRPr lang="en-US"/>
        </a:p>
      </dgm:t>
    </dgm:pt>
    <dgm:pt modelId="{20C901E7-D2DD-446B-A72A-42451709E1D8}">
      <dgm:prSet/>
      <dgm:spPr/>
      <dgm:t>
        <a:bodyPr/>
        <a:lstStyle/>
        <a:p>
          <a:r>
            <a:rPr lang="ru-RU"/>
            <a:t>Минимальная длина ячейки на данный момент практически во всех ЗУ составляет 1 байт (8 бит).</a:t>
          </a:r>
          <a:endParaRPr lang="en-US"/>
        </a:p>
      </dgm:t>
    </dgm:pt>
    <dgm:pt modelId="{9BD625BC-CE31-4A68-AEEF-6D1840F44A7C}" type="parTrans" cxnId="{32116A45-9626-41E0-88C1-348A122F551D}">
      <dgm:prSet/>
      <dgm:spPr/>
      <dgm:t>
        <a:bodyPr/>
        <a:lstStyle/>
        <a:p>
          <a:endParaRPr lang="en-US"/>
        </a:p>
      </dgm:t>
    </dgm:pt>
    <dgm:pt modelId="{BB8EACAD-2A71-4E01-8A42-474884E0278C}" type="sibTrans" cxnId="{32116A45-9626-41E0-88C1-348A122F551D}">
      <dgm:prSet/>
      <dgm:spPr/>
      <dgm:t>
        <a:bodyPr/>
        <a:lstStyle/>
        <a:p>
          <a:endParaRPr lang="en-US"/>
        </a:p>
      </dgm:t>
    </dgm:pt>
    <dgm:pt modelId="{5242CCD6-3E10-4E96-95BD-EB195325F321}" type="pres">
      <dgm:prSet presAssocID="{FB35864F-A5C2-475B-A97D-AECEEC87C038}" presName="outerComposite" presStyleCnt="0">
        <dgm:presLayoutVars>
          <dgm:chMax val="5"/>
          <dgm:dir/>
          <dgm:resizeHandles val="exact"/>
        </dgm:presLayoutVars>
      </dgm:prSet>
      <dgm:spPr/>
    </dgm:pt>
    <dgm:pt modelId="{71F4CC62-34DB-484C-B69C-D13CA7D9F12B}" type="pres">
      <dgm:prSet presAssocID="{FB35864F-A5C2-475B-A97D-AECEEC87C038}" presName="dummyMaxCanvas" presStyleCnt="0">
        <dgm:presLayoutVars/>
      </dgm:prSet>
      <dgm:spPr/>
    </dgm:pt>
    <dgm:pt modelId="{BB894ADD-0A85-4E86-A8E0-EECD057F7BE2}" type="pres">
      <dgm:prSet presAssocID="{FB35864F-A5C2-475B-A97D-AECEEC87C038}" presName="FourNodes_1" presStyleLbl="node1" presStyleIdx="0" presStyleCnt="4">
        <dgm:presLayoutVars>
          <dgm:bulletEnabled val="1"/>
        </dgm:presLayoutVars>
      </dgm:prSet>
      <dgm:spPr/>
    </dgm:pt>
    <dgm:pt modelId="{44DB5887-8CF9-44B9-9116-C81EBB76206B}" type="pres">
      <dgm:prSet presAssocID="{FB35864F-A5C2-475B-A97D-AECEEC87C038}" presName="FourNodes_2" presStyleLbl="node1" presStyleIdx="1" presStyleCnt="4">
        <dgm:presLayoutVars>
          <dgm:bulletEnabled val="1"/>
        </dgm:presLayoutVars>
      </dgm:prSet>
      <dgm:spPr/>
    </dgm:pt>
    <dgm:pt modelId="{0E3B0757-11F5-4501-B1C5-FA3386C43203}" type="pres">
      <dgm:prSet presAssocID="{FB35864F-A5C2-475B-A97D-AECEEC87C038}" presName="FourNodes_3" presStyleLbl="node1" presStyleIdx="2" presStyleCnt="4">
        <dgm:presLayoutVars>
          <dgm:bulletEnabled val="1"/>
        </dgm:presLayoutVars>
      </dgm:prSet>
      <dgm:spPr/>
    </dgm:pt>
    <dgm:pt modelId="{B120704A-1643-4A8D-8B69-12EA18E060C4}" type="pres">
      <dgm:prSet presAssocID="{FB35864F-A5C2-475B-A97D-AECEEC87C038}" presName="FourNodes_4" presStyleLbl="node1" presStyleIdx="3" presStyleCnt="4">
        <dgm:presLayoutVars>
          <dgm:bulletEnabled val="1"/>
        </dgm:presLayoutVars>
      </dgm:prSet>
      <dgm:spPr/>
    </dgm:pt>
    <dgm:pt modelId="{982BA78C-ABF5-4933-BC21-4CA330F0DB03}" type="pres">
      <dgm:prSet presAssocID="{FB35864F-A5C2-475B-A97D-AECEEC87C038}" presName="FourConn_1-2" presStyleLbl="fgAccFollowNode1" presStyleIdx="0" presStyleCnt="3">
        <dgm:presLayoutVars>
          <dgm:bulletEnabled val="1"/>
        </dgm:presLayoutVars>
      </dgm:prSet>
      <dgm:spPr/>
    </dgm:pt>
    <dgm:pt modelId="{543974A3-E3DD-4DDB-B954-7480CC188F0F}" type="pres">
      <dgm:prSet presAssocID="{FB35864F-A5C2-475B-A97D-AECEEC87C038}" presName="FourConn_2-3" presStyleLbl="fgAccFollowNode1" presStyleIdx="1" presStyleCnt="3">
        <dgm:presLayoutVars>
          <dgm:bulletEnabled val="1"/>
        </dgm:presLayoutVars>
      </dgm:prSet>
      <dgm:spPr/>
    </dgm:pt>
    <dgm:pt modelId="{26732118-D9AE-41DB-ADFF-9F7CA3FF00DB}" type="pres">
      <dgm:prSet presAssocID="{FB35864F-A5C2-475B-A97D-AECEEC87C038}" presName="FourConn_3-4" presStyleLbl="fgAccFollowNode1" presStyleIdx="2" presStyleCnt="3">
        <dgm:presLayoutVars>
          <dgm:bulletEnabled val="1"/>
        </dgm:presLayoutVars>
      </dgm:prSet>
      <dgm:spPr/>
    </dgm:pt>
    <dgm:pt modelId="{FAEF361C-AA4E-470E-9A84-49174C2CA38A}" type="pres">
      <dgm:prSet presAssocID="{FB35864F-A5C2-475B-A97D-AECEEC87C038}" presName="FourNodes_1_text" presStyleLbl="node1" presStyleIdx="3" presStyleCnt="4">
        <dgm:presLayoutVars>
          <dgm:bulletEnabled val="1"/>
        </dgm:presLayoutVars>
      </dgm:prSet>
      <dgm:spPr/>
    </dgm:pt>
    <dgm:pt modelId="{A15CA204-62C7-4BED-AAEE-AA163A3E61F0}" type="pres">
      <dgm:prSet presAssocID="{FB35864F-A5C2-475B-A97D-AECEEC87C038}" presName="FourNodes_2_text" presStyleLbl="node1" presStyleIdx="3" presStyleCnt="4">
        <dgm:presLayoutVars>
          <dgm:bulletEnabled val="1"/>
        </dgm:presLayoutVars>
      </dgm:prSet>
      <dgm:spPr/>
    </dgm:pt>
    <dgm:pt modelId="{93C96C6A-6CCC-4CE8-B955-FDDF2081C9B9}" type="pres">
      <dgm:prSet presAssocID="{FB35864F-A5C2-475B-A97D-AECEEC87C038}" presName="FourNodes_3_text" presStyleLbl="node1" presStyleIdx="3" presStyleCnt="4">
        <dgm:presLayoutVars>
          <dgm:bulletEnabled val="1"/>
        </dgm:presLayoutVars>
      </dgm:prSet>
      <dgm:spPr/>
    </dgm:pt>
    <dgm:pt modelId="{8752887C-23B5-4D94-A2FB-A6414C198CD6}" type="pres">
      <dgm:prSet presAssocID="{FB35864F-A5C2-475B-A97D-AECEEC87C03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D25F80D-A0F8-4D3F-AF35-8B949DC9EBA7}" type="presOf" srcId="{20C901E7-D2DD-446B-A72A-42451709E1D8}" destId="{8752887C-23B5-4D94-A2FB-A6414C198CD6}" srcOrd="1" destOrd="0" presId="urn:microsoft.com/office/officeart/2005/8/layout/vProcess5"/>
    <dgm:cxn modelId="{9C88CE2B-3992-4E22-B61F-8160A37FF36B}" type="presOf" srcId="{FB35864F-A5C2-475B-A97D-AECEEC87C038}" destId="{5242CCD6-3E10-4E96-95BD-EB195325F321}" srcOrd="0" destOrd="0" presId="urn:microsoft.com/office/officeart/2005/8/layout/vProcess5"/>
    <dgm:cxn modelId="{D8D6CF2D-2A87-40EB-B7C7-A99EB035D942}" type="presOf" srcId="{26EA4705-7D79-4361-B428-BEBA5C785196}" destId="{A15CA204-62C7-4BED-AAEE-AA163A3E61F0}" srcOrd="1" destOrd="0" presId="urn:microsoft.com/office/officeart/2005/8/layout/vProcess5"/>
    <dgm:cxn modelId="{9459C537-DE1B-44D8-87DF-7CDF6F881467}" type="presOf" srcId="{2C6B5000-8D50-4DD3-91BE-58BE64B65D63}" destId="{982BA78C-ABF5-4933-BC21-4CA330F0DB03}" srcOrd="0" destOrd="0" presId="urn:microsoft.com/office/officeart/2005/8/layout/vProcess5"/>
    <dgm:cxn modelId="{60F1AD63-794F-4F65-8762-1CDB1866512B}" type="presOf" srcId="{214BD9F8-D162-4C90-AE57-A742B24863E1}" destId="{26732118-D9AE-41DB-ADFF-9F7CA3FF00DB}" srcOrd="0" destOrd="0" presId="urn:microsoft.com/office/officeart/2005/8/layout/vProcess5"/>
    <dgm:cxn modelId="{32116A45-9626-41E0-88C1-348A122F551D}" srcId="{FB35864F-A5C2-475B-A97D-AECEEC87C038}" destId="{20C901E7-D2DD-446B-A72A-42451709E1D8}" srcOrd="3" destOrd="0" parTransId="{9BD625BC-CE31-4A68-AEEF-6D1840F44A7C}" sibTransId="{BB8EACAD-2A71-4E01-8A42-474884E0278C}"/>
    <dgm:cxn modelId="{0F245456-9037-411E-990A-81C6C267D604}" type="presOf" srcId="{C645B49E-9546-42C7-AE48-D7DEE02DD17F}" destId="{FAEF361C-AA4E-470E-9A84-49174C2CA38A}" srcOrd="1" destOrd="0" presId="urn:microsoft.com/office/officeart/2005/8/layout/vProcess5"/>
    <dgm:cxn modelId="{5759E87C-D108-4E1B-AE56-72F07CBF6D05}" srcId="{FB35864F-A5C2-475B-A97D-AECEEC87C038}" destId="{C645B49E-9546-42C7-AE48-D7DEE02DD17F}" srcOrd="0" destOrd="0" parTransId="{366EC29D-97C6-40ED-B253-201FFDC27F8F}" sibTransId="{2C6B5000-8D50-4DD3-91BE-58BE64B65D63}"/>
    <dgm:cxn modelId="{51181284-81E6-40BE-8BCC-2530EB9E4014}" type="presOf" srcId="{20C901E7-D2DD-446B-A72A-42451709E1D8}" destId="{B120704A-1643-4A8D-8B69-12EA18E060C4}" srcOrd="0" destOrd="0" presId="urn:microsoft.com/office/officeart/2005/8/layout/vProcess5"/>
    <dgm:cxn modelId="{A2DB5B84-B6BB-4579-9886-F129556CB48D}" type="presOf" srcId="{26EA4705-7D79-4361-B428-BEBA5C785196}" destId="{44DB5887-8CF9-44B9-9116-C81EBB76206B}" srcOrd="0" destOrd="0" presId="urn:microsoft.com/office/officeart/2005/8/layout/vProcess5"/>
    <dgm:cxn modelId="{F65A7E9C-E676-4C3A-96D8-0680A6EAC1B4}" type="presOf" srcId="{92028423-336C-4FF2-9459-8E6B973B7562}" destId="{543974A3-E3DD-4DDB-B954-7480CC188F0F}" srcOrd="0" destOrd="0" presId="urn:microsoft.com/office/officeart/2005/8/layout/vProcess5"/>
    <dgm:cxn modelId="{8F29C2B0-6C5B-4749-B32A-8CA830A2BF49}" srcId="{FB35864F-A5C2-475B-A97D-AECEEC87C038}" destId="{26EA4705-7D79-4361-B428-BEBA5C785196}" srcOrd="1" destOrd="0" parTransId="{56C666D9-A3B9-410A-A675-B8F9952015F4}" sibTransId="{92028423-336C-4FF2-9459-8E6B973B7562}"/>
    <dgm:cxn modelId="{201825BD-0847-40CA-A434-7BF0D293BEBA}" type="presOf" srcId="{FB042843-3959-45BC-967A-5AD9C50021EC}" destId="{0E3B0757-11F5-4501-B1C5-FA3386C43203}" srcOrd="0" destOrd="0" presId="urn:microsoft.com/office/officeart/2005/8/layout/vProcess5"/>
    <dgm:cxn modelId="{1B4F54C6-8C76-4511-A3EC-FC3675460228}" type="presOf" srcId="{FB042843-3959-45BC-967A-5AD9C50021EC}" destId="{93C96C6A-6CCC-4CE8-B955-FDDF2081C9B9}" srcOrd="1" destOrd="0" presId="urn:microsoft.com/office/officeart/2005/8/layout/vProcess5"/>
    <dgm:cxn modelId="{84D8F5D2-32E6-4C6C-8EB3-D5EE27B720B4}" srcId="{FB35864F-A5C2-475B-A97D-AECEEC87C038}" destId="{FB042843-3959-45BC-967A-5AD9C50021EC}" srcOrd="2" destOrd="0" parTransId="{0D924CC4-0922-487A-ACE9-F27C0A0F5C1A}" sibTransId="{214BD9F8-D162-4C90-AE57-A742B24863E1}"/>
    <dgm:cxn modelId="{8DC97BF7-BE6A-47CE-90FA-B98CDEB78D87}" type="presOf" srcId="{C645B49E-9546-42C7-AE48-D7DEE02DD17F}" destId="{BB894ADD-0A85-4E86-A8E0-EECD057F7BE2}" srcOrd="0" destOrd="0" presId="urn:microsoft.com/office/officeart/2005/8/layout/vProcess5"/>
    <dgm:cxn modelId="{C18753F2-D419-49F4-8B78-52696AFB3BA4}" type="presParOf" srcId="{5242CCD6-3E10-4E96-95BD-EB195325F321}" destId="{71F4CC62-34DB-484C-B69C-D13CA7D9F12B}" srcOrd="0" destOrd="0" presId="urn:microsoft.com/office/officeart/2005/8/layout/vProcess5"/>
    <dgm:cxn modelId="{A02C4578-4E6F-4237-8C21-34CD5DB4BF6E}" type="presParOf" srcId="{5242CCD6-3E10-4E96-95BD-EB195325F321}" destId="{BB894ADD-0A85-4E86-A8E0-EECD057F7BE2}" srcOrd="1" destOrd="0" presId="urn:microsoft.com/office/officeart/2005/8/layout/vProcess5"/>
    <dgm:cxn modelId="{F61F1263-6BBA-4567-8C65-72FA1F6A1F64}" type="presParOf" srcId="{5242CCD6-3E10-4E96-95BD-EB195325F321}" destId="{44DB5887-8CF9-44B9-9116-C81EBB76206B}" srcOrd="2" destOrd="0" presId="urn:microsoft.com/office/officeart/2005/8/layout/vProcess5"/>
    <dgm:cxn modelId="{E084DE90-48C6-4226-B090-E17A4BC91F4F}" type="presParOf" srcId="{5242CCD6-3E10-4E96-95BD-EB195325F321}" destId="{0E3B0757-11F5-4501-B1C5-FA3386C43203}" srcOrd="3" destOrd="0" presId="urn:microsoft.com/office/officeart/2005/8/layout/vProcess5"/>
    <dgm:cxn modelId="{37BB2688-0FC3-4232-AECB-E5A9606DAD37}" type="presParOf" srcId="{5242CCD6-3E10-4E96-95BD-EB195325F321}" destId="{B120704A-1643-4A8D-8B69-12EA18E060C4}" srcOrd="4" destOrd="0" presId="urn:microsoft.com/office/officeart/2005/8/layout/vProcess5"/>
    <dgm:cxn modelId="{AE53DC6D-46EC-47EE-8DCA-9E19B01DC54B}" type="presParOf" srcId="{5242CCD6-3E10-4E96-95BD-EB195325F321}" destId="{982BA78C-ABF5-4933-BC21-4CA330F0DB03}" srcOrd="5" destOrd="0" presId="urn:microsoft.com/office/officeart/2005/8/layout/vProcess5"/>
    <dgm:cxn modelId="{FADAC37D-202D-4C45-A174-DA1DD7B12442}" type="presParOf" srcId="{5242CCD6-3E10-4E96-95BD-EB195325F321}" destId="{543974A3-E3DD-4DDB-B954-7480CC188F0F}" srcOrd="6" destOrd="0" presId="urn:microsoft.com/office/officeart/2005/8/layout/vProcess5"/>
    <dgm:cxn modelId="{8834E823-8C1F-4FBB-8999-1D0B4805C1CA}" type="presParOf" srcId="{5242CCD6-3E10-4E96-95BD-EB195325F321}" destId="{26732118-D9AE-41DB-ADFF-9F7CA3FF00DB}" srcOrd="7" destOrd="0" presId="urn:microsoft.com/office/officeart/2005/8/layout/vProcess5"/>
    <dgm:cxn modelId="{A34BA8F5-CBD1-41CF-B0A7-63C053C598CC}" type="presParOf" srcId="{5242CCD6-3E10-4E96-95BD-EB195325F321}" destId="{FAEF361C-AA4E-470E-9A84-49174C2CA38A}" srcOrd="8" destOrd="0" presId="urn:microsoft.com/office/officeart/2005/8/layout/vProcess5"/>
    <dgm:cxn modelId="{86F0A232-FCDE-4AF0-AFA5-948A5A30CE55}" type="presParOf" srcId="{5242CCD6-3E10-4E96-95BD-EB195325F321}" destId="{A15CA204-62C7-4BED-AAEE-AA163A3E61F0}" srcOrd="9" destOrd="0" presId="urn:microsoft.com/office/officeart/2005/8/layout/vProcess5"/>
    <dgm:cxn modelId="{FCDD8AEC-E8F6-4F6D-9E5B-AB277817022C}" type="presParOf" srcId="{5242CCD6-3E10-4E96-95BD-EB195325F321}" destId="{93C96C6A-6CCC-4CE8-B955-FDDF2081C9B9}" srcOrd="10" destOrd="0" presId="urn:microsoft.com/office/officeart/2005/8/layout/vProcess5"/>
    <dgm:cxn modelId="{3150AEBB-0EF6-4780-82FD-20628503AB59}" type="presParOf" srcId="{5242CCD6-3E10-4E96-95BD-EB195325F321}" destId="{8752887C-23B5-4D94-A2FB-A6414C198C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C528BD-C025-40B0-A633-A19CB4CB4943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77E63-2841-4B5E-A869-B0073DE80852}">
      <dgm:prSet/>
      <dgm:spPr/>
      <dgm:t>
        <a:bodyPr/>
        <a:lstStyle/>
        <a:p>
          <a:r>
            <a:rPr lang="ru-RU" baseline="0" dirty="0"/>
            <a:t>Ячейки редко считываются по отдельности – обычно они обрабатываются группами фиксированного размера, называемыми </a:t>
          </a:r>
          <a:r>
            <a:rPr lang="ru-RU" b="1" i="1" baseline="0" dirty="0"/>
            <a:t>словами</a:t>
          </a:r>
          <a:r>
            <a:rPr lang="ru-RU" baseline="0" dirty="0"/>
            <a:t>.</a:t>
          </a:r>
          <a:endParaRPr lang="en-US" dirty="0"/>
        </a:p>
      </dgm:t>
    </dgm:pt>
    <dgm:pt modelId="{EF03B839-B586-495F-AA7A-B8650753A557}" type="parTrans" cxnId="{044184F7-FEC8-4100-9E05-D604183AF4FE}">
      <dgm:prSet/>
      <dgm:spPr/>
      <dgm:t>
        <a:bodyPr/>
        <a:lstStyle/>
        <a:p>
          <a:endParaRPr lang="en-US"/>
        </a:p>
      </dgm:t>
    </dgm:pt>
    <dgm:pt modelId="{165C2AE4-7FEA-459B-9D5C-E2538EFBAB41}" type="sibTrans" cxnId="{044184F7-FEC8-4100-9E05-D604183AF4FE}">
      <dgm:prSet/>
      <dgm:spPr/>
      <dgm:t>
        <a:bodyPr/>
        <a:lstStyle/>
        <a:p>
          <a:endParaRPr lang="en-US"/>
        </a:p>
      </dgm:t>
    </dgm:pt>
    <dgm:pt modelId="{1B830BF2-85DE-4291-9B76-E56550D0A9C5}">
      <dgm:prSet/>
      <dgm:spPr/>
      <dgm:t>
        <a:bodyPr/>
        <a:lstStyle/>
        <a:p>
          <a:r>
            <a:rPr lang="ru-RU" baseline="0" dirty="0"/>
            <a:t>Для облегчения доступа к словам в памяти с каждым словом связывается отдельный </a:t>
          </a:r>
          <a:r>
            <a:rPr lang="ru-RU" b="1" i="1" baseline="0" dirty="0"/>
            <a:t>адрес</a:t>
          </a:r>
          <a:r>
            <a:rPr lang="ru-RU" baseline="0" dirty="0"/>
            <a:t>.</a:t>
          </a:r>
          <a:endParaRPr lang="en-US" dirty="0"/>
        </a:p>
      </dgm:t>
    </dgm:pt>
    <dgm:pt modelId="{1ACD19E7-EEFC-45D1-8604-5ED0F2607F0B}" type="parTrans" cxnId="{9AAB6CAF-7162-4D49-ABFE-89456D2D8E73}">
      <dgm:prSet/>
      <dgm:spPr/>
      <dgm:t>
        <a:bodyPr/>
        <a:lstStyle/>
        <a:p>
          <a:endParaRPr lang="en-US"/>
        </a:p>
      </dgm:t>
    </dgm:pt>
    <dgm:pt modelId="{AE641CC0-87F3-4C96-B2C1-14AB9C37977E}" type="sibTrans" cxnId="{9AAB6CAF-7162-4D49-ABFE-89456D2D8E73}">
      <dgm:prSet/>
      <dgm:spPr/>
      <dgm:t>
        <a:bodyPr/>
        <a:lstStyle/>
        <a:p>
          <a:endParaRPr lang="en-US"/>
        </a:p>
      </dgm:t>
    </dgm:pt>
    <dgm:pt modelId="{3FA2A19C-5E5D-4FE8-9E8C-FCDF2234C249}">
      <dgm:prSet/>
      <dgm:spPr/>
      <dgm:t>
        <a:bodyPr/>
        <a:lstStyle/>
        <a:p>
          <a:r>
            <a:rPr lang="ru-RU" i="1" baseline="0" dirty="0"/>
            <a:t>Адрес</a:t>
          </a:r>
          <a:r>
            <a:rPr lang="ru-RU" baseline="0" dirty="0"/>
            <a:t> – это числа, идентифицирующие конкретные местоположения слов в памяти.</a:t>
          </a:r>
          <a:endParaRPr lang="en-US" dirty="0"/>
        </a:p>
      </dgm:t>
    </dgm:pt>
    <dgm:pt modelId="{5D0412B4-CDCA-44BB-B741-E909136D3926}" type="parTrans" cxnId="{4E111B4F-0786-4901-B071-B28039495E84}">
      <dgm:prSet/>
      <dgm:spPr/>
      <dgm:t>
        <a:bodyPr/>
        <a:lstStyle/>
        <a:p>
          <a:endParaRPr lang="en-US"/>
        </a:p>
      </dgm:t>
    </dgm:pt>
    <dgm:pt modelId="{643E1C34-1DC8-4C4C-8C77-9D7244A4AA93}" type="sibTrans" cxnId="{4E111B4F-0786-4901-B071-B28039495E84}">
      <dgm:prSet/>
      <dgm:spPr/>
      <dgm:t>
        <a:bodyPr/>
        <a:lstStyle/>
        <a:p>
          <a:endParaRPr lang="en-US"/>
        </a:p>
      </dgm:t>
    </dgm:pt>
    <dgm:pt modelId="{EE106BFD-33DE-461A-AD49-8E24E45FD528}">
      <dgm:prSet/>
      <dgm:spPr/>
      <dgm:t>
        <a:bodyPr/>
        <a:lstStyle/>
        <a:p>
          <a:r>
            <a:rPr lang="ru-RU" baseline="0" dirty="0"/>
            <a:t>Для того чтобы прочитать слово из памяти или записать его в таковую, необходимо указать его адрес и задать управляющую </a:t>
          </a:r>
          <a:r>
            <a:rPr lang="ru-RU" b="1" i="1" baseline="0" dirty="0"/>
            <a:t>команду</a:t>
          </a:r>
          <a:r>
            <a:rPr lang="ru-RU" baseline="0" dirty="0"/>
            <a:t>, которая начнет соответствующую операцию.</a:t>
          </a:r>
          <a:endParaRPr lang="en-US" dirty="0"/>
        </a:p>
      </dgm:t>
    </dgm:pt>
    <dgm:pt modelId="{F1B0AAEC-D3E5-4637-9B63-5E660F8CD592}" type="parTrans" cxnId="{EEA0D245-F34F-4D75-AC5A-DCED4D8C58BA}">
      <dgm:prSet/>
      <dgm:spPr/>
      <dgm:t>
        <a:bodyPr/>
        <a:lstStyle/>
        <a:p>
          <a:endParaRPr lang="en-US"/>
        </a:p>
      </dgm:t>
    </dgm:pt>
    <dgm:pt modelId="{35AD0532-412A-4C40-A4CC-06323872C5EA}" type="sibTrans" cxnId="{EEA0D245-F34F-4D75-AC5A-DCED4D8C58BA}">
      <dgm:prSet/>
      <dgm:spPr/>
      <dgm:t>
        <a:bodyPr/>
        <a:lstStyle/>
        <a:p>
          <a:endParaRPr lang="en-US"/>
        </a:p>
      </dgm:t>
    </dgm:pt>
    <dgm:pt modelId="{7177F473-550B-4B7F-910F-30D8852D9181}">
      <dgm:prSet/>
      <dgm:spPr/>
      <dgm:t>
        <a:bodyPr/>
        <a:lstStyle/>
        <a:p>
          <a:r>
            <a:rPr lang="ru-RU" baseline="0" dirty="0"/>
            <a:t>Для каждого компьютера характерна определенная длина слова — два, четыре или восемь байтов. Это не исключает использования ячеек памяти другой длины (например, полуслово, двойное слово).</a:t>
          </a:r>
          <a:endParaRPr lang="en-US" dirty="0"/>
        </a:p>
      </dgm:t>
    </dgm:pt>
    <dgm:pt modelId="{DFFA536B-AF32-4343-B953-996EC7B4EAFF}" type="parTrans" cxnId="{FE5668BB-A636-4DC7-BD5E-06B64D847950}">
      <dgm:prSet/>
      <dgm:spPr/>
      <dgm:t>
        <a:bodyPr/>
        <a:lstStyle/>
        <a:p>
          <a:endParaRPr lang="en-US"/>
        </a:p>
      </dgm:t>
    </dgm:pt>
    <dgm:pt modelId="{5DA76C83-A6B2-4BDF-9101-932FEF485FDF}" type="sibTrans" cxnId="{FE5668BB-A636-4DC7-BD5E-06B64D847950}">
      <dgm:prSet/>
      <dgm:spPr/>
      <dgm:t>
        <a:bodyPr/>
        <a:lstStyle/>
        <a:p>
          <a:endParaRPr lang="en-US"/>
        </a:p>
      </dgm:t>
    </dgm:pt>
    <dgm:pt modelId="{FFA9F788-8E4B-475C-BD94-8FD65FA2E7C4}" type="pres">
      <dgm:prSet presAssocID="{3DC528BD-C025-40B0-A633-A19CB4CB4943}" presName="outerComposite" presStyleCnt="0">
        <dgm:presLayoutVars>
          <dgm:chMax val="5"/>
          <dgm:dir/>
          <dgm:resizeHandles val="exact"/>
        </dgm:presLayoutVars>
      </dgm:prSet>
      <dgm:spPr/>
    </dgm:pt>
    <dgm:pt modelId="{58DFC3C4-BAA9-4862-9201-2C7E141703A9}" type="pres">
      <dgm:prSet presAssocID="{3DC528BD-C025-40B0-A633-A19CB4CB4943}" presName="dummyMaxCanvas" presStyleCnt="0">
        <dgm:presLayoutVars/>
      </dgm:prSet>
      <dgm:spPr/>
    </dgm:pt>
    <dgm:pt modelId="{63BC6C8D-7239-45ED-91DD-C237C067E3EF}" type="pres">
      <dgm:prSet presAssocID="{3DC528BD-C025-40B0-A633-A19CB4CB4943}" presName="FiveNodes_1" presStyleLbl="node1" presStyleIdx="0" presStyleCnt="5">
        <dgm:presLayoutVars>
          <dgm:bulletEnabled val="1"/>
        </dgm:presLayoutVars>
      </dgm:prSet>
      <dgm:spPr/>
    </dgm:pt>
    <dgm:pt modelId="{DB0A7245-852F-4B6E-825D-C71EBB4CCE30}" type="pres">
      <dgm:prSet presAssocID="{3DC528BD-C025-40B0-A633-A19CB4CB4943}" presName="FiveNodes_2" presStyleLbl="node1" presStyleIdx="1" presStyleCnt="5">
        <dgm:presLayoutVars>
          <dgm:bulletEnabled val="1"/>
        </dgm:presLayoutVars>
      </dgm:prSet>
      <dgm:spPr/>
    </dgm:pt>
    <dgm:pt modelId="{791BA978-ABA3-4734-A842-3573B31094CE}" type="pres">
      <dgm:prSet presAssocID="{3DC528BD-C025-40B0-A633-A19CB4CB4943}" presName="FiveNodes_3" presStyleLbl="node1" presStyleIdx="2" presStyleCnt="5">
        <dgm:presLayoutVars>
          <dgm:bulletEnabled val="1"/>
        </dgm:presLayoutVars>
      </dgm:prSet>
      <dgm:spPr/>
    </dgm:pt>
    <dgm:pt modelId="{B691B406-58BB-46B1-824A-5F325DBE1AE5}" type="pres">
      <dgm:prSet presAssocID="{3DC528BD-C025-40B0-A633-A19CB4CB4943}" presName="FiveNodes_4" presStyleLbl="node1" presStyleIdx="3" presStyleCnt="5">
        <dgm:presLayoutVars>
          <dgm:bulletEnabled val="1"/>
        </dgm:presLayoutVars>
      </dgm:prSet>
      <dgm:spPr/>
    </dgm:pt>
    <dgm:pt modelId="{A9899AB4-7938-45BA-B07D-C2BCB644E5D0}" type="pres">
      <dgm:prSet presAssocID="{3DC528BD-C025-40B0-A633-A19CB4CB4943}" presName="FiveNodes_5" presStyleLbl="node1" presStyleIdx="4" presStyleCnt="5">
        <dgm:presLayoutVars>
          <dgm:bulletEnabled val="1"/>
        </dgm:presLayoutVars>
      </dgm:prSet>
      <dgm:spPr/>
    </dgm:pt>
    <dgm:pt modelId="{20895854-A4EE-46EB-8705-CC0A92DEB396}" type="pres">
      <dgm:prSet presAssocID="{3DC528BD-C025-40B0-A633-A19CB4CB4943}" presName="FiveConn_1-2" presStyleLbl="fgAccFollowNode1" presStyleIdx="0" presStyleCnt="4">
        <dgm:presLayoutVars>
          <dgm:bulletEnabled val="1"/>
        </dgm:presLayoutVars>
      </dgm:prSet>
      <dgm:spPr/>
    </dgm:pt>
    <dgm:pt modelId="{0DFF34C3-3E9C-4E98-AA38-3AFA351EEE30}" type="pres">
      <dgm:prSet presAssocID="{3DC528BD-C025-40B0-A633-A19CB4CB4943}" presName="FiveConn_2-3" presStyleLbl="fgAccFollowNode1" presStyleIdx="1" presStyleCnt="4">
        <dgm:presLayoutVars>
          <dgm:bulletEnabled val="1"/>
        </dgm:presLayoutVars>
      </dgm:prSet>
      <dgm:spPr/>
    </dgm:pt>
    <dgm:pt modelId="{4F748828-A9B2-46E2-B8B2-E7D83D3A940C}" type="pres">
      <dgm:prSet presAssocID="{3DC528BD-C025-40B0-A633-A19CB4CB4943}" presName="FiveConn_3-4" presStyleLbl="fgAccFollowNode1" presStyleIdx="2" presStyleCnt="4">
        <dgm:presLayoutVars>
          <dgm:bulletEnabled val="1"/>
        </dgm:presLayoutVars>
      </dgm:prSet>
      <dgm:spPr/>
    </dgm:pt>
    <dgm:pt modelId="{863B6D22-82D0-48FF-9A59-7B1C6573F6D5}" type="pres">
      <dgm:prSet presAssocID="{3DC528BD-C025-40B0-A633-A19CB4CB4943}" presName="FiveConn_4-5" presStyleLbl="fgAccFollowNode1" presStyleIdx="3" presStyleCnt="4">
        <dgm:presLayoutVars>
          <dgm:bulletEnabled val="1"/>
        </dgm:presLayoutVars>
      </dgm:prSet>
      <dgm:spPr/>
    </dgm:pt>
    <dgm:pt modelId="{6CC9E67B-A1C8-43A3-99D2-091B15EBC3EB}" type="pres">
      <dgm:prSet presAssocID="{3DC528BD-C025-40B0-A633-A19CB4CB4943}" presName="FiveNodes_1_text" presStyleLbl="node1" presStyleIdx="4" presStyleCnt="5">
        <dgm:presLayoutVars>
          <dgm:bulletEnabled val="1"/>
        </dgm:presLayoutVars>
      </dgm:prSet>
      <dgm:spPr/>
    </dgm:pt>
    <dgm:pt modelId="{3F512303-1C06-4635-8DAF-56923D9B3849}" type="pres">
      <dgm:prSet presAssocID="{3DC528BD-C025-40B0-A633-A19CB4CB4943}" presName="FiveNodes_2_text" presStyleLbl="node1" presStyleIdx="4" presStyleCnt="5">
        <dgm:presLayoutVars>
          <dgm:bulletEnabled val="1"/>
        </dgm:presLayoutVars>
      </dgm:prSet>
      <dgm:spPr/>
    </dgm:pt>
    <dgm:pt modelId="{3DD67EA9-5333-472A-83E0-78112F393128}" type="pres">
      <dgm:prSet presAssocID="{3DC528BD-C025-40B0-A633-A19CB4CB4943}" presName="FiveNodes_3_text" presStyleLbl="node1" presStyleIdx="4" presStyleCnt="5">
        <dgm:presLayoutVars>
          <dgm:bulletEnabled val="1"/>
        </dgm:presLayoutVars>
      </dgm:prSet>
      <dgm:spPr/>
    </dgm:pt>
    <dgm:pt modelId="{9480524D-6865-46CA-BF4C-708401CD7910}" type="pres">
      <dgm:prSet presAssocID="{3DC528BD-C025-40B0-A633-A19CB4CB4943}" presName="FiveNodes_4_text" presStyleLbl="node1" presStyleIdx="4" presStyleCnt="5">
        <dgm:presLayoutVars>
          <dgm:bulletEnabled val="1"/>
        </dgm:presLayoutVars>
      </dgm:prSet>
      <dgm:spPr/>
    </dgm:pt>
    <dgm:pt modelId="{4DF8EA8D-A290-4CED-AD0B-3FF791E218FF}" type="pres">
      <dgm:prSet presAssocID="{3DC528BD-C025-40B0-A633-A19CB4CB494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1D1111-4406-45E8-A71B-348253CB6FAC}" type="presOf" srcId="{7177F473-550B-4B7F-910F-30D8852D9181}" destId="{A9899AB4-7938-45BA-B07D-C2BCB644E5D0}" srcOrd="0" destOrd="0" presId="urn:microsoft.com/office/officeart/2005/8/layout/vProcess5"/>
    <dgm:cxn modelId="{BF0BDB32-7B55-4D29-8438-76553B344F05}" type="presOf" srcId="{33577E63-2841-4B5E-A869-B0073DE80852}" destId="{63BC6C8D-7239-45ED-91DD-C237C067E3EF}" srcOrd="0" destOrd="0" presId="urn:microsoft.com/office/officeart/2005/8/layout/vProcess5"/>
    <dgm:cxn modelId="{EEA0D245-F34F-4D75-AC5A-DCED4D8C58BA}" srcId="{3DC528BD-C025-40B0-A633-A19CB4CB4943}" destId="{EE106BFD-33DE-461A-AD49-8E24E45FD528}" srcOrd="3" destOrd="0" parTransId="{F1B0AAEC-D3E5-4637-9B63-5E660F8CD592}" sibTransId="{35AD0532-412A-4C40-A4CC-06323872C5EA}"/>
    <dgm:cxn modelId="{0851A347-6C66-47B7-B570-20CE690B3B96}" type="presOf" srcId="{EE106BFD-33DE-461A-AD49-8E24E45FD528}" destId="{B691B406-58BB-46B1-824A-5F325DBE1AE5}" srcOrd="0" destOrd="0" presId="urn:microsoft.com/office/officeart/2005/8/layout/vProcess5"/>
    <dgm:cxn modelId="{4E111B4F-0786-4901-B071-B28039495E84}" srcId="{3DC528BD-C025-40B0-A633-A19CB4CB4943}" destId="{3FA2A19C-5E5D-4FE8-9E8C-FCDF2234C249}" srcOrd="2" destOrd="0" parTransId="{5D0412B4-CDCA-44BB-B741-E909136D3926}" sibTransId="{643E1C34-1DC8-4C4C-8C77-9D7244A4AA93}"/>
    <dgm:cxn modelId="{27CD9150-96F5-4C8E-AF7C-59AF8BC7EE38}" type="presOf" srcId="{3DC528BD-C025-40B0-A633-A19CB4CB4943}" destId="{FFA9F788-8E4B-475C-BD94-8FD65FA2E7C4}" srcOrd="0" destOrd="0" presId="urn:microsoft.com/office/officeart/2005/8/layout/vProcess5"/>
    <dgm:cxn modelId="{DB23FB75-D7ED-4AA7-ACD1-27A615D66C0C}" type="presOf" srcId="{1B830BF2-85DE-4291-9B76-E56550D0A9C5}" destId="{3F512303-1C06-4635-8DAF-56923D9B3849}" srcOrd="1" destOrd="0" presId="urn:microsoft.com/office/officeart/2005/8/layout/vProcess5"/>
    <dgm:cxn modelId="{9ECF2684-C562-4C0C-B56B-E7005FB9F65F}" type="presOf" srcId="{EE106BFD-33DE-461A-AD49-8E24E45FD528}" destId="{9480524D-6865-46CA-BF4C-708401CD7910}" srcOrd="1" destOrd="0" presId="urn:microsoft.com/office/officeart/2005/8/layout/vProcess5"/>
    <dgm:cxn modelId="{9DFBC988-A299-49BC-804C-60DE4B9F68DB}" type="presOf" srcId="{3FA2A19C-5E5D-4FE8-9E8C-FCDF2234C249}" destId="{3DD67EA9-5333-472A-83E0-78112F393128}" srcOrd="1" destOrd="0" presId="urn:microsoft.com/office/officeart/2005/8/layout/vProcess5"/>
    <dgm:cxn modelId="{D644F797-C6F9-4A71-BF8C-AA1F540CF118}" type="presOf" srcId="{7177F473-550B-4B7F-910F-30D8852D9181}" destId="{4DF8EA8D-A290-4CED-AD0B-3FF791E218FF}" srcOrd="1" destOrd="0" presId="urn:microsoft.com/office/officeart/2005/8/layout/vProcess5"/>
    <dgm:cxn modelId="{769FD39C-95A2-4101-BA9A-20A4EF86F554}" type="presOf" srcId="{165C2AE4-7FEA-459B-9D5C-E2538EFBAB41}" destId="{20895854-A4EE-46EB-8705-CC0A92DEB396}" srcOrd="0" destOrd="0" presId="urn:microsoft.com/office/officeart/2005/8/layout/vProcess5"/>
    <dgm:cxn modelId="{04AD5E9F-3323-4D60-B25F-616CE0715C48}" type="presOf" srcId="{AE641CC0-87F3-4C96-B2C1-14AB9C37977E}" destId="{0DFF34C3-3E9C-4E98-AA38-3AFA351EEE30}" srcOrd="0" destOrd="0" presId="urn:microsoft.com/office/officeart/2005/8/layout/vProcess5"/>
    <dgm:cxn modelId="{16A99FA0-D292-4029-BA55-DD98B85680F8}" type="presOf" srcId="{1B830BF2-85DE-4291-9B76-E56550D0A9C5}" destId="{DB0A7245-852F-4B6E-825D-C71EBB4CCE30}" srcOrd="0" destOrd="0" presId="urn:microsoft.com/office/officeart/2005/8/layout/vProcess5"/>
    <dgm:cxn modelId="{9AAB6CAF-7162-4D49-ABFE-89456D2D8E73}" srcId="{3DC528BD-C025-40B0-A633-A19CB4CB4943}" destId="{1B830BF2-85DE-4291-9B76-E56550D0A9C5}" srcOrd="1" destOrd="0" parTransId="{1ACD19E7-EEFC-45D1-8604-5ED0F2607F0B}" sibTransId="{AE641CC0-87F3-4C96-B2C1-14AB9C37977E}"/>
    <dgm:cxn modelId="{E01B97B1-C440-4900-B2B6-9274158F71DD}" type="presOf" srcId="{643E1C34-1DC8-4C4C-8C77-9D7244A4AA93}" destId="{4F748828-A9B2-46E2-B8B2-E7D83D3A940C}" srcOrd="0" destOrd="0" presId="urn:microsoft.com/office/officeart/2005/8/layout/vProcess5"/>
    <dgm:cxn modelId="{E2C5F3B5-FF9C-4150-8C71-B8494284538B}" type="presOf" srcId="{3FA2A19C-5E5D-4FE8-9E8C-FCDF2234C249}" destId="{791BA978-ABA3-4734-A842-3573B31094CE}" srcOrd="0" destOrd="0" presId="urn:microsoft.com/office/officeart/2005/8/layout/vProcess5"/>
    <dgm:cxn modelId="{FE5668BB-A636-4DC7-BD5E-06B64D847950}" srcId="{3DC528BD-C025-40B0-A633-A19CB4CB4943}" destId="{7177F473-550B-4B7F-910F-30D8852D9181}" srcOrd="4" destOrd="0" parTransId="{DFFA536B-AF32-4343-B953-996EC7B4EAFF}" sibTransId="{5DA76C83-A6B2-4BDF-9101-932FEF485FDF}"/>
    <dgm:cxn modelId="{BE789BD9-1895-40D7-BDCA-F259DF6F8A9D}" type="presOf" srcId="{35AD0532-412A-4C40-A4CC-06323872C5EA}" destId="{863B6D22-82D0-48FF-9A59-7B1C6573F6D5}" srcOrd="0" destOrd="0" presId="urn:microsoft.com/office/officeart/2005/8/layout/vProcess5"/>
    <dgm:cxn modelId="{3DD5F8E7-B2EB-4233-B5D9-957F0707E272}" type="presOf" srcId="{33577E63-2841-4B5E-A869-B0073DE80852}" destId="{6CC9E67B-A1C8-43A3-99D2-091B15EBC3EB}" srcOrd="1" destOrd="0" presId="urn:microsoft.com/office/officeart/2005/8/layout/vProcess5"/>
    <dgm:cxn modelId="{044184F7-FEC8-4100-9E05-D604183AF4FE}" srcId="{3DC528BD-C025-40B0-A633-A19CB4CB4943}" destId="{33577E63-2841-4B5E-A869-B0073DE80852}" srcOrd="0" destOrd="0" parTransId="{EF03B839-B586-495F-AA7A-B8650753A557}" sibTransId="{165C2AE4-7FEA-459B-9D5C-E2538EFBAB41}"/>
    <dgm:cxn modelId="{BF13BBE1-6431-47FF-884B-96E37A430BCC}" type="presParOf" srcId="{FFA9F788-8E4B-475C-BD94-8FD65FA2E7C4}" destId="{58DFC3C4-BAA9-4862-9201-2C7E141703A9}" srcOrd="0" destOrd="0" presId="urn:microsoft.com/office/officeart/2005/8/layout/vProcess5"/>
    <dgm:cxn modelId="{93AD3F10-0018-470E-8BEA-8515234E2609}" type="presParOf" srcId="{FFA9F788-8E4B-475C-BD94-8FD65FA2E7C4}" destId="{63BC6C8D-7239-45ED-91DD-C237C067E3EF}" srcOrd="1" destOrd="0" presId="urn:microsoft.com/office/officeart/2005/8/layout/vProcess5"/>
    <dgm:cxn modelId="{AB1AA40C-46FC-496B-AA7A-3C9ED2F1536C}" type="presParOf" srcId="{FFA9F788-8E4B-475C-BD94-8FD65FA2E7C4}" destId="{DB0A7245-852F-4B6E-825D-C71EBB4CCE30}" srcOrd="2" destOrd="0" presId="urn:microsoft.com/office/officeart/2005/8/layout/vProcess5"/>
    <dgm:cxn modelId="{04E0D2E1-67F7-4886-BF19-5C7C2470D958}" type="presParOf" srcId="{FFA9F788-8E4B-475C-BD94-8FD65FA2E7C4}" destId="{791BA978-ABA3-4734-A842-3573B31094CE}" srcOrd="3" destOrd="0" presId="urn:microsoft.com/office/officeart/2005/8/layout/vProcess5"/>
    <dgm:cxn modelId="{2F9F2F41-3A7E-4601-AE33-E4CC6189E398}" type="presParOf" srcId="{FFA9F788-8E4B-475C-BD94-8FD65FA2E7C4}" destId="{B691B406-58BB-46B1-824A-5F325DBE1AE5}" srcOrd="4" destOrd="0" presId="urn:microsoft.com/office/officeart/2005/8/layout/vProcess5"/>
    <dgm:cxn modelId="{6AE6E3EB-D633-415C-8BD2-3B147E0D2043}" type="presParOf" srcId="{FFA9F788-8E4B-475C-BD94-8FD65FA2E7C4}" destId="{A9899AB4-7938-45BA-B07D-C2BCB644E5D0}" srcOrd="5" destOrd="0" presId="urn:microsoft.com/office/officeart/2005/8/layout/vProcess5"/>
    <dgm:cxn modelId="{843DDC3C-DD7C-46DF-96A3-428130BABFF1}" type="presParOf" srcId="{FFA9F788-8E4B-475C-BD94-8FD65FA2E7C4}" destId="{20895854-A4EE-46EB-8705-CC0A92DEB396}" srcOrd="6" destOrd="0" presId="urn:microsoft.com/office/officeart/2005/8/layout/vProcess5"/>
    <dgm:cxn modelId="{8D15FE08-F126-4C7A-8603-B992F71DB2A5}" type="presParOf" srcId="{FFA9F788-8E4B-475C-BD94-8FD65FA2E7C4}" destId="{0DFF34C3-3E9C-4E98-AA38-3AFA351EEE30}" srcOrd="7" destOrd="0" presId="urn:microsoft.com/office/officeart/2005/8/layout/vProcess5"/>
    <dgm:cxn modelId="{13607AFC-A1E4-4361-8DB5-A8E4DD8216A1}" type="presParOf" srcId="{FFA9F788-8E4B-475C-BD94-8FD65FA2E7C4}" destId="{4F748828-A9B2-46E2-B8B2-E7D83D3A940C}" srcOrd="8" destOrd="0" presId="urn:microsoft.com/office/officeart/2005/8/layout/vProcess5"/>
    <dgm:cxn modelId="{2683A898-EC43-44E4-8B37-0D67130A8835}" type="presParOf" srcId="{FFA9F788-8E4B-475C-BD94-8FD65FA2E7C4}" destId="{863B6D22-82D0-48FF-9A59-7B1C6573F6D5}" srcOrd="9" destOrd="0" presId="urn:microsoft.com/office/officeart/2005/8/layout/vProcess5"/>
    <dgm:cxn modelId="{52DC23B1-E9FD-48FC-84E2-2D0ECCEB35B4}" type="presParOf" srcId="{FFA9F788-8E4B-475C-BD94-8FD65FA2E7C4}" destId="{6CC9E67B-A1C8-43A3-99D2-091B15EBC3EB}" srcOrd="10" destOrd="0" presId="urn:microsoft.com/office/officeart/2005/8/layout/vProcess5"/>
    <dgm:cxn modelId="{465F8754-8BC8-40B8-BAE8-DA7838F72BA6}" type="presParOf" srcId="{FFA9F788-8E4B-475C-BD94-8FD65FA2E7C4}" destId="{3F512303-1C06-4635-8DAF-56923D9B3849}" srcOrd="11" destOrd="0" presId="urn:microsoft.com/office/officeart/2005/8/layout/vProcess5"/>
    <dgm:cxn modelId="{79A8F4A4-73ED-47E9-B225-C513C75AC7F7}" type="presParOf" srcId="{FFA9F788-8E4B-475C-BD94-8FD65FA2E7C4}" destId="{3DD67EA9-5333-472A-83E0-78112F393128}" srcOrd="12" destOrd="0" presId="urn:microsoft.com/office/officeart/2005/8/layout/vProcess5"/>
    <dgm:cxn modelId="{66982F86-61AA-4845-BF09-3BBFAE11A870}" type="presParOf" srcId="{FFA9F788-8E4B-475C-BD94-8FD65FA2E7C4}" destId="{9480524D-6865-46CA-BF4C-708401CD7910}" srcOrd="13" destOrd="0" presId="urn:microsoft.com/office/officeart/2005/8/layout/vProcess5"/>
    <dgm:cxn modelId="{E51D2347-CB28-4321-AC9A-080418E59687}" type="presParOf" srcId="{FFA9F788-8E4B-475C-BD94-8FD65FA2E7C4}" destId="{4DF8EA8D-A290-4CED-AD0B-3FF791E218F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91BD5B-9599-4DE8-A7C2-82D6651A2D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6BB326-305E-4528-B41A-23876C2B2192}">
      <dgm:prSet/>
      <dgm:spPr/>
      <dgm:t>
        <a:bodyPr/>
        <a:lstStyle/>
        <a:p>
          <a:r>
            <a:rPr lang="ru-RU" baseline="0" dirty="0"/>
            <a:t>Определяется суммарной ёмкостью всех ЗУ.</a:t>
          </a:r>
          <a:endParaRPr lang="en-US" dirty="0"/>
        </a:p>
      </dgm:t>
    </dgm:pt>
    <dgm:pt modelId="{AF21D68E-3708-40A7-85AD-43DB7A3182F9}" type="parTrans" cxnId="{CB0105E9-A655-4890-A608-F5AC371B91B3}">
      <dgm:prSet/>
      <dgm:spPr/>
      <dgm:t>
        <a:bodyPr/>
        <a:lstStyle/>
        <a:p>
          <a:endParaRPr lang="en-US"/>
        </a:p>
      </dgm:t>
    </dgm:pt>
    <dgm:pt modelId="{BC31D345-9838-4273-9994-96E234759556}" type="sibTrans" cxnId="{CB0105E9-A655-4890-A608-F5AC371B91B3}">
      <dgm:prSet/>
      <dgm:spPr/>
      <dgm:t>
        <a:bodyPr/>
        <a:lstStyle/>
        <a:p>
          <a:endParaRPr lang="en-US"/>
        </a:p>
      </dgm:t>
    </dgm:pt>
    <dgm:pt modelId="{639CED84-778D-46A8-ABE4-2A3D8DAB8F88}">
      <dgm:prSet/>
      <dgm:spPr/>
      <dgm:t>
        <a:bodyPr/>
        <a:lstStyle/>
        <a:p>
          <a:r>
            <a:rPr lang="ru-RU" baseline="0"/>
            <a:t>Ёмкость запоминающего устройства измеряется количеством ячеек памяти и длиной ячейки в битах. </a:t>
          </a:r>
          <a:endParaRPr lang="en-US"/>
        </a:p>
      </dgm:t>
    </dgm:pt>
    <dgm:pt modelId="{80B6B4E8-C2F0-4421-B4E2-CD49F95A84E6}" type="parTrans" cxnId="{F5EFDB7D-89E0-4709-8601-70D4FD96754F}">
      <dgm:prSet/>
      <dgm:spPr/>
      <dgm:t>
        <a:bodyPr/>
        <a:lstStyle/>
        <a:p>
          <a:endParaRPr lang="en-US"/>
        </a:p>
      </dgm:t>
    </dgm:pt>
    <dgm:pt modelId="{88C000F9-EB42-487F-B7AC-3B555F5ED5A5}" type="sibTrans" cxnId="{F5EFDB7D-89E0-4709-8601-70D4FD96754F}">
      <dgm:prSet/>
      <dgm:spPr/>
      <dgm:t>
        <a:bodyPr/>
        <a:lstStyle/>
        <a:p>
          <a:endParaRPr lang="en-US"/>
        </a:p>
      </dgm:t>
    </dgm:pt>
    <dgm:pt modelId="{59AAD0DB-0C0E-4BE7-9420-454A154B741D}" type="pres">
      <dgm:prSet presAssocID="{5A91BD5B-9599-4DE8-A7C2-82D6651A2DE1}" presName="root" presStyleCnt="0">
        <dgm:presLayoutVars>
          <dgm:dir/>
          <dgm:resizeHandles val="exact"/>
        </dgm:presLayoutVars>
      </dgm:prSet>
      <dgm:spPr/>
    </dgm:pt>
    <dgm:pt modelId="{3581C0A5-A4E5-48A0-AA94-7BEC10954C0B}" type="pres">
      <dgm:prSet presAssocID="{CF6BB326-305E-4528-B41A-23876C2B2192}" presName="compNode" presStyleCnt="0"/>
      <dgm:spPr/>
    </dgm:pt>
    <dgm:pt modelId="{97307DCA-459C-4601-BA9A-68340BBA9AC3}" type="pres">
      <dgm:prSet presAssocID="{CF6BB326-305E-4528-B41A-23876C2B2192}" presName="bgRect" presStyleLbl="bgShp" presStyleIdx="0" presStyleCnt="2"/>
      <dgm:spPr/>
    </dgm:pt>
    <dgm:pt modelId="{DCB91FB6-C0AA-456D-ADDE-654627BBF13D}" type="pres">
      <dgm:prSet presAssocID="{CF6BB326-305E-4528-B41A-23876C2B21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еб-дизайн"/>
        </a:ext>
      </dgm:extLst>
    </dgm:pt>
    <dgm:pt modelId="{D252FC88-C779-4A3A-81EA-CEBEB7219B58}" type="pres">
      <dgm:prSet presAssocID="{CF6BB326-305E-4528-B41A-23876C2B2192}" presName="spaceRect" presStyleCnt="0"/>
      <dgm:spPr/>
    </dgm:pt>
    <dgm:pt modelId="{4D220B18-1474-4CFE-B66C-7C1E7A585B36}" type="pres">
      <dgm:prSet presAssocID="{CF6BB326-305E-4528-B41A-23876C2B2192}" presName="parTx" presStyleLbl="revTx" presStyleIdx="0" presStyleCnt="2">
        <dgm:presLayoutVars>
          <dgm:chMax val="0"/>
          <dgm:chPref val="0"/>
        </dgm:presLayoutVars>
      </dgm:prSet>
      <dgm:spPr/>
    </dgm:pt>
    <dgm:pt modelId="{C148C08D-6FBC-4E0E-BF6F-67C3E2286DA8}" type="pres">
      <dgm:prSet presAssocID="{BC31D345-9838-4273-9994-96E234759556}" presName="sibTrans" presStyleCnt="0"/>
      <dgm:spPr/>
    </dgm:pt>
    <dgm:pt modelId="{7C6D8C72-DD94-4A96-A206-1FFB838CCBDC}" type="pres">
      <dgm:prSet presAssocID="{639CED84-778D-46A8-ABE4-2A3D8DAB8F88}" presName="compNode" presStyleCnt="0"/>
      <dgm:spPr/>
    </dgm:pt>
    <dgm:pt modelId="{751CD15D-CD54-4222-8D85-23CA03075CB8}" type="pres">
      <dgm:prSet presAssocID="{639CED84-778D-46A8-ABE4-2A3D8DAB8F88}" presName="bgRect" presStyleLbl="bgShp" presStyleIdx="1" presStyleCnt="2"/>
      <dgm:spPr/>
    </dgm:pt>
    <dgm:pt modelId="{0B8FBA5A-09E6-4CD9-B3A1-081B1D70BF12}" type="pres">
      <dgm:prSet presAssocID="{639CED84-778D-46A8-ABE4-2A3D8DAB8F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7036190-4A1C-4CB4-87E6-F4FC7A6BD5A5}" type="pres">
      <dgm:prSet presAssocID="{639CED84-778D-46A8-ABE4-2A3D8DAB8F88}" presName="spaceRect" presStyleCnt="0"/>
      <dgm:spPr/>
    </dgm:pt>
    <dgm:pt modelId="{91061E4D-0B94-41AB-8C41-DC70FB3BE2D6}" type="pres">
      <dgm:prSet presAssocID="{639CED84-778D-46A8-ABE4-2A3D8DAB8F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D19111-595B-4E4A-A65C-534E75C2B5A5}" type="presOf" srcId="{5A91BD5B-9599-4DE8-A7C2-82D6651A2DE1}" destId="{59AAD0DB-0C0E-4BE7-9420-454A154B741D}" srcOrd="0" destOrd="0" presId="urn:microsoft.com/office/officeart/2018/2/layout/IconVerticalSolidList"/>
    <dgm:cxn modelId="{0BA60379-1240-4092-98DE-90ED1F27EB57}" type="presOf" srcId="{CF6BB326-305E-4528-B41A-23876C2B2192}" destId="{4D220B18-1474-4CFE-B66C-7C1E7A585B36}" srcOrd="0" destOrd="0" presId="urn:microsoft.com/office/officeart/2018/2/layout/IconVerticalSolidList"/>
    <dgm:cxn modelId="{F5EFDB7D-89E0-4709-8601-70D4FD96754F}" srcId="{5A91BD5B-9599-4DE8-A7C2-82D6651A2DE1}" destId="{639CED84-778D-46A8-ABE4-2A3D8DAB8F88}" srcOrd="1" destOrd="0" parTransId="{80B6B4E8-C2F0-4421-B4E2-CD49F95A84E6}" sibTransId="{88C000F9-EB42-487F-B7AC-3B555F5ED5A5}"/>
    <dgm:cxn modelId="{065F37DD-4640-4123-8555-6B3847B9B465}" type="presOf" srcId="{639CED84-778D-46A8-ABE4-2A3D8DAB8F88}" destId="{91061E4D-0B94-41AB-8C41-DC70FB3BE2D6}" srcOrd="0" destOrd="0" presId="urn:microsoft.com/office/officeart/2018/2/layout/IconVerticalSolidList"/>
    <dgm:cxn modelId="{CB0105E9-A655-4890-A608-F5AC371B91B3}" srcId="{5A91BD5B-9599-4DE8-A7C2-82D6651A2DE1}" destId="{CF6BB326-305E-4528-B41A-23876C2B2192}" srcOrd="0" destOrd="0" parTransId="{AF21D68E-3708-40A7-85AD-43DB7A3182F9}" sibTransId="{BC31D345-9838-4273-9994-96E234759556}"/>
    <dgm:cxn modelId="{A3AE1098-78DE-438D-BF51-0C4308268A57}" type="presParOf" srcId="{59AAD0DB-0C0E-4BE7-9420-454A154B741D}" destId="{3581C0A5-A4E5-48A0-AA94-7BEC10954C0B}" srcOrd="0" destOrd="0" presId="urn:microsoft.com/office/officeart/2018/2/layout/IconVerticalSolidList"/>
    <dgm:cxn modelId="{F563A4E3-E737-4B92-A683-A10304E23C14}" type="presParOf" srcId="{3581C0A5-A4E5-48A0-AA94-7BEC10954C0B}" destId="{97307DCA-459C-4601-BA9A-68340BBA9AC3}" srcOrd="0" destOrd="0" presId="urn:microsoft.com/office/officeart/2018/2/layout/IconVerticalSolidList"/>
    <dgm:cxn modelId="{D3F8FAB2-2A77-4C4F-92E4-DCF9C0B379B0}" type="presParOf" srcId="{3581C0A5-A4E5-48A0-AA94-7BEC10954C0B}" destId="{DCB91FB6-C0AA-456D-ADDE-654627BBF13D}" srcOrd="1" destOrd="0" presId="urn:microsoft.com/office/officeart/2018/2/layout/IconVerticalSolidList"/>
    <dgm:cxn modelId="{B6547EDD-51D5-42D1-9491-61E7CA0E0F1F}" type="presParOf" srcId="{3581C0A5-A4E5-48A0-AA94-7BEC10954C0B}" destId="{D252FC88-C779-4A3A-81EA-CEBEB7219B58}" srcOrd="2" destOrd="0" presId="urn:microsoft.com/office/officeart/2018/2/layout/IconVerticalSolidList"/>
    <dgm:cxn modelId="{92522566-B350-47F0-883C-7BC19A6D1AAE}" type="presParOf" srcId="{3581C0A5-A4E5-48A0-AA94-7BEC10954C0B}" destId="{4D220B18-1474-4CFE-B66C-7C1E7A585B36}" srcOrd="3" destOrd="0" presId="urn:microsoft.com/office/officeart/2018/2/layout/IconVerticalSolidList"/>
    <dgm:cxn modelId="{89ADAE48-3D44-4CDE-A617-A5764BB4EB3F}" type="presParOf" srcId="{59AAD0DB-0C0E-4BE7-9420-454A154B741D}" destId="{C148C08D-6FBC-4E0E-BF6F-67C3E2286DA8}" srcOrd="1" destOrd="0" presId="urn:microsoft.com/office/officeart/2018/2/layout/IconVerticalSolidList"/>
    <dgm:cxn modelId="{BA5633E6-F17F-422D-9B9F-9A53E8F31665}" type="presParOf" srcId="{59AAD0DB-0C0E-4BE7-9420-454A154B741D}" destId="{7C6D8C72-DD94-4A96-A206-1FFB838CCBDC}" srcOrd="2" destOrd="0" presId="urn:microsoft.com/office/officeart/2018/2/layout/IconVerticalSolidList"/>
    <dgm:cxn modelId="{7C6DAAA5-B436-4F3F-BE5E-7093DB3D3B98}" type="presParOf" srcId="{7C6D8C72-DD94-4A96-A206-1FFB838CCBDC}" destId="{751CD15D-CD54-4222-8D85-23CA03075CB8}" srcOrd="0" destOrd="0" presId="urn:microsoft.com/office/officeart/2018/2/layout/IconVerticalSolidList"/>
    <dgm:cxn modelId="{F9FE4602-E5F6-4571-8915-E20D5B56C19F}" type="presParOf" srcId="{7C6D8C72-DD94-4A96-A206-1FFB838CCBDC}" destId="{0B8FBA5A-09E6-4CD9-B3A1-081B1D70BF12}" srcOrd="1" destOrd="0" presId="urn:microsoft.com/office/officeart/2018/2/layout/IconVerticalSolidList"/>
    <dgm:cxn modelId="{F41AFA7D-3957-4C0F-B389-CEBE28CD6A4D}" type="presParOf" srcId="{7C6D8C72-DD94-4A96-A206-1FFB838CCBDC}" destId="{67036190-4A1C-4CB4-87E6-F4FC7A6BD5A5}" srcOrd="2" destOrd="0" presId="urn:microsoft.com/office/officeart/2018/2/layout/IconVerticalSolidList"/>
    <dgm:cxn modelId="{77A50322-2B12-45E9-8B12-6F953214E892}" type="presParOf" srcId="{7C6D8C72-DD94-4A96-A206-1FFB838CCBDC}" destId="{91061E4D-0B94-41AB-8C41-DC70FB3BE2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07694A-A146-4214-BB68-2E0C3A302B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7778FDD-C227-4BA7-924F-D989995C7A49}">
      <dgm:prSet phldrT="[Текст]"/>
      <dgm:spPr/>
      <dgm:t>
        <a:bodyPr/>
        <a:lstStyle/>
        <a:p>
          <a:r>
            <a:rPr lang="ru-RU" dirty="0"/>
            <a:t>Структура памяти ЭВМ</a:t>
          </a:r>
        </a:p>
      </dgm:t>
    </dgm:pt>
    <dgm:pt modelId="{0A2A16F3-D6BC-4177-89CF-088AE5665AD0}" type="parTrans" cxnId="{9126A8DE-4E9E-40A5-B616-FB2950EA0A64}">
      <dgm:prSet/>
      <dgm:spPr/>
      <dgm:t>
        <a:bodyPr/>
        <a:lstStyle/>
        <a:p>
          <a:endParaRPr lang="ru-RU"/>
        </a:p>
      </dgm:t>
    </dgm:pt>
    <dgm:pt modelId="{B9469621-5A6B-466D-8540-45C69865D6C3}" type="sibTrans" cxnId="{9126A8DE-4E9E-40A5-B616-FB2950EA0A64}">
      <dgm:prSet/>
      <dgm:spPr/>
      <dgm:t>
        <a:bodyPr/>
        <a:lstStyle/>
        <a:p>
          <a:endParaRPr lang="ru-RU"/>
        </a:p>
      </dgm:t>
    </dgm:pt>
    <dgm:pt modelId="{80DAC49E-67AC-4CA5-9ECD-2C37A8A1C1EB}" type="asst">
      <dgm:prSet phldrT="[Текст]"/>
      <dgm:spPr/>
      <dgm:t>
        <a:bodyPr/>
        <a:lstStyle/>
        <a:p>
          <a:r>
            <a:rPr lang="ru-RU" dirty="0"/>
            <a:t>Внутренняя</a:t>
          </a:r>
        </a:p>
      </dgm:t>
    </dgm:pt>
    <dgm:pt modelId="{6308CB91-B24E-4F3A-9322-AF0B7537BA06}" type="parTrans" cxnId="{F1536F65-8A29-4C12-9558-9981260684B1}">
      <dgm:prSet/>
      <dgm:spPr/>
      <dgm:t>
        <a:bodyPr/>
        <a:lstStyle/>
        <a:p>
          <a:endParaRPr lang="ru-RU"/>
        </a:p>
      </dgm:t>
    </dgm:pt>
    <dgm:pt modelId="{DE8179DE-0FA6-4EAF-B341-08B6635CC349}" type="sibTrans" cxnId="{F1536F65-8A29-4C12-9558-9981260684B1}">
      <dgm:prSet/>
      <dgm:spPr/>
      <dgm:t>
        <a:bodyPr/>
        <a:lstStyle/>
        <a:p>
          <a:endParaRPr lang="ru-RU"/>
        </a:p>
      </dgm:t>
    </dgm:pt>
    <dgm:pt modelId="{D18B9E04-800D-4745-A465-3C874EDCD06F}" type="asst">
      <dgm:prSet phldrT="[Текст]"/>
      <dgm:spPr/>
      <dgm:t>
        <a:bodyPr/>
        <a:lstStyle/>
        <a:p>
          <a:r>
            <a:rPr lang="ru-RU" dirty="0"/>
            <a:t>Внешняя</a:t>
          </a:r>
        </a:p>
      </dgm:t>
    </dgm:pt>
    <dgm:pt modelId="{04247F59-E729-4448-8119-4ADFF041B001}" type="parTrans" cxnId="{A9D6BD9A-BA12-49FA-9896-A1D5D3FC0684}">
      <dgm:prSet/>
      <dgm:spPr/>
      <dgm:t>
        <a:bodyPr/>
        <a:lstStyle/>
        <a:p>
          <a:endParaRPr lang="ru-RU"/>
        </a:p>
      </dgm:t>
    </dgm:pt>
    <dgm:pt modelId="{550B4F00-6FF2-459A-9751-8023209D25E0}" type="sibTrans" cxnId="{A9D6BD9A-BA12-49FA-9896-A1D5D3FC0684}">
      <dgm:prSet/>
      <dgm:spPr/>
      <dgm:t>
        <a:bodyPr/>
        <a:lstStyle/>
        <a:p>
          <a:endParaRPr lang="ru-RU"/>
        </a:p>
      </dgm:t>
    </dgm:pt>
    <dgm:pt modelId="{1AA313D8-661C-4788-AC0C-2F0F96B64129}" type="asst">
      <dgm:prSet phldrT="[Текст]"/>
      <dgm:spPr/>
      <dgm:t>
        <a:bodyPr/>
        <a:lstStyle/>
        <a:p>
          <a:r>
            <a:rPr lang="ru-RU" dirty="0"/>
            <a:t>Магнитные ленты</a:t>
          </a:r>
        </a:p>
      </dgm:t>
    </dgm:pt>
    <dgm:pt modelId="{DF139333-45A0-491E-8E53-8ECA10D21AEE}" type="parTrans" cxnId="{10FA48B5-B96B-450C-9425-7A561B59FCA8}">
      <dgm:prSet/>
      <dgm:spPr/>
      <dgm:t>
        <a:bodyPr/>
        <a:lstStyle/>
        <a:p>
          <a:endParaRPr lang="ru-RU"/>
        </a:p>
      </dgm:t>
    </dgm:pt>
    <dgm:pt modelId="{6C78C304-CFA9-41CF-8618-4C9AC64CDB0A}" type="sibTrans" cxnId="{10FA48B5-B96B-450C-9425-7A561B59FCA8}">
      <dgm:prSet/>
      <dgm:spPr/>
      <dgm:t>
        <a:bodyPr/>
        <a:lstStyle/>
        <a:p>
          <a:endParaRPr lang="ru-RU"/>
        </a:p>
      </dgm:t>
    </dgm:pt>
    <dgm:pt modelId="{BA8E552B-CB21-4D1B-980D-56AE86958DB5}" type="asst">
      <dgm:prSet phldrT="[Текст]"/>
      <dgm:spPr/>
      <dgm:t>
        <a:bodyPr/>
        <a:lstStyle/>
        <a:p>
          <a:r>
            <a:rPr lang="ru-RU" dirty="0"/>
            <a:t>Регистры</a:t>
          </a:r>
        </a:p>
      </dgm:t>
    </dgm:pt>
    <dgm:pt modelId="{F849FFD3-EF5D-4179-A53C-2EDE22FE1A01}" type="parTrans" cxnId="{3FBE7012-967D-4BB5-BCC7-72AEE0E33CF6}">
      <dgm:prSet/>
      <dgm:spPr/>
      <dgm:t>
        <a:bodyPr/>
        <a:lstStyle/>
        <a:p>
          <a:endParaRPr lang="ru-RU"/>
        </a:p>
      </dgm:t>
    </dgm:pt>
    <dgm:pt modelId="{067E9444-63B4-4BFC-9A03-32B91BC040F1}" type="sibTrans" cxnId="{3FBE7012-967D-4BB5-BCC7-72AEE0E33CF6}">
      <dgm:prSet/>
      <dgm:spPr/>
      <dgm:t>
        <a:bodyPr/>
        <a:lstStyle/>
        <a:p>
          <a:endParaRPr lang="ru-RU"/>
        </a:p>
      </dgm:t>
    </dgm:pt>
    <dgm:pt modelId="{3DF93708-890F-4CBE-8854-39DDD5989B37}" type="asst">
      <dgm:prSet phldrT="[Текст]"/>
      <dgm:spPr/>
      <dgm:t>
        <a:bodyPr/>
        <a:lstStyle/>
        <a:p>
          <a:r>
            <a:rPr lang="ru-RU" dirty="0"/>
            <a:t>Основная</a:t>
          </a:r>
        </a:p>
      </dgm:t>
    </dgm:pt>
    <dgm:pt modelId="{67206D48-840F-4AAA-9DDC-09BF0FF17691}" type="parTrans" cxnId="{E33BA52C-4E96-4214-8211-2A2613DA528C}">
      <dgm:prSet/>
      <dgm:spPr/>
      <dgm:t>
        <a:bodyPr/>
        <a:lstStyle/>
        <a:p>
          <a:endParaRPr lang="ru-RU"/>
        </a:p>
      </dgm:t>
    </dgm:pt>
    <dgm:pt modelId="{5315F73B-33AA-4724-B540-216B7540534D}" type="sibTrans" cxnId="{E33BA52C-4E96-4214-8211-2A2613DA528C}">
      <dgm:prSet/>
      <dgm:spPr/>
      <dgm:t>
        <a:bodyPr/>
        <a:lstStyle/>
        <a:p>
          <a:endParaRPr lang="ru-RU"/>
        </a:p>
      </dgm:t>
    </dgm:pt>
    <dgm:pt modelId="{4BB0AC5B-2E91-4AA1-8E43-5733173BDABD}" type="asst">
      <dgm:prSet phldrT="[Текст]"/>
      <dgm:spPr/>
      <dgm:t>
        <a:bodyPr/>
        <a:lstStyle/>
        <a:p>
          <a:r>
            <a:rPr lang="ru-RU" dirty="0"/>
            <a:t>КЭШ (Сверхоперативная)</a:t>
          </a:r>
        </a:p>
      </dgm:t>
    </dgm:pt>
    <dgm:pt modelId="{8873B80B-9C84-47A2-BC9E-5C74C5BC71F6}" type="parTrans" cxnId="{91B4D14D-7479-4530-9F1A-92C9B56ED31F}">
      <dgm:prSet/>
      <dgm:spPr/>
      <dgm:t>
        <a:bodyPr/>
        <a:lstStyle/>
        <a:p>
          <a:endParaRPr lang="ru-RU"/>
        </a:p>
      </dgm:t>
    </dgm:pt>
    <dgm:pt modelId="{8A7922CC-C8DA-4CFF-9C4B-AFB4F64F6D1B}" type="sibTrans" cxnId="{91B4D14D-7479-4530-9F1A-92C9B56ED31F}">
      <dgm:prSet/>
      <dgm:spPr/>
      <dgm:t>
        <a:bodyPr/>
        <a:lstStyle/>
        <a:p>
          <a:endParaRPr lang="ru-RU"/>
        </a:p>
      </dgm:t>
    </dgm:pt>
    <dgm:pt modelId="{808655AD-F19C-41EA-A4C5-DE282E371D5C}" type="asst">
      <dgm:prSet phldrT="[Текст]"/>
      <dgm:spPr/>
      <dgm:t>
        <a:bodyPr/>
        <a:lstStyle/>
        <a:p>
          <a:r>
            <a:rPr lang="ru-RU" dirty="0"/>
            <a:t>Постоянная</a:t>
          </a:r>
        </a:p>
      </dgm:t>
    </dgm:pt>
    <dgm:pt modelId="{ACBB2087-0854-406A-85CA-BAB08CA033B2}" type="parTrans" cxnId="{F147F116-460E-4D2E-98CD-4A4BDA426507}">
      <dgm:prSet/>
      <dgm:spPr/>
      <dgm:t>
        <a:bodyPr/>
        <a:lstStyle/>
        <a:p>
          <a:endParaRPr lang="ru-RU"/>
        </a:p>
      </dgm:t>
    </dgm:pt>
    <dgm:pt modelId="{D48217E2-26D0-482D-BEF0-2463574F3417}" type="sibTrans" cxnId="{F147F116-460E-4D2E-98CD-4A4BDA426507}">
      <dgm:prSet/>
      <dgm:spPr/>
      <dgm:t>
        <a:bodyPr/>
        <a:lstStyle/>
        <a:p>
          <a:endParaRPr lang="ru-RU"/>
        </a:p>
      </dgm:t>
    </dgm:pt>
    <dgm:pt modelId="{369A2351-188D-4B50-A327-DD5A14F012BE}" type="asst">
      <dgm:prSet phldrT="[Текст]"/>
      <dgm:spPr/>
      <dgm:t>
        <a:bodyPr/>
        <a:lstStyle/>
        <a:p>
          <a:r>
            <a:rPr lang="ru-RU" dirty="0"/>
            <a:t>Оперативная</a:t>
          </a:r>
        </a:p>
      </dgm:t>
    </dgm:pt>
    <dgm:pt modelId="{11E08F02-77F3-4DF6-B838-D7A97C1F6B61}" type="parTrans" cxnId="{FF042BB6-8ED1-4EF6-B4AC-D48CD086AD34}">
      <dgm:prSet/>
      <dgm:spPr/>
      <dgm:t>
        <a:bodyPr/>
        <a:lstStyle/>
        <a:p>
          <a:endParaRPr lang="ru-RU"/>
        </a:p>
      </dgm:t>
    </dgm:pt>
    <dgm:pt modelId="{D267E482-93E2-4D95-B282-679AE774C528}" type="sibTrans" cxnId="{FF042BB6-8ED1-4EF6-B4AC-D48CD086AD34}">
      <dgm:prSet/>
      <dgm:spPr/>
      <dgm:t>
        <a:bodyPr/>
        <a:lstStyle/>
        <a:p>
          <a:endParaRPr lang="ru-RU"/>
        </a:p>
      </dgm:t>
    </dgm:pt>
    <dgm:pt modelId="{1A0D3AE2-AD6C-4CF3-BEFD-4F701C801B15}" type="asst">
      <dgm:prSet phldrT="[Текст]"/>
      <dgm:spPr/>
      <dgm:t>
        <a:bodyPr/>
        <a:lstStyle/>
        <a:p>
          <a:r>
            <a:rPr lang="ru-RU" dirty="0"/>
            <a:t>Внутренний</a:t>
          </a:r>
        </a:p>
      </dgm:t>
    </dgm:pt>
    <dgm:pt modelId="{FFA679BD-FFE8-4800-80A6-9089B9CE3D84}" type="parTrans" cxnId="{42C3D808-4667-4039-A44E-A63677C29657}">
      <dgm:prSet/>
      <dgm:spPr/>
      <dgm:t>
        <a:bodyPr/>
        <a:lstStyle/>
        <a:p>
          <a:endParaRPr lang="ru-RU"/>
        </a:p>
      </dgm:t>
    </dgm:pt>
    <dgm:pt modelId="{B0CA1A66-3CE9-4AD0-8CC5-770BA3AAA9B0}" type="sibTrans" cxnId="{42C3D808-4667-4039-A44E-A63677C29657}">
      <dgm:prSet/>
      <dgm:spPr/>
      <dgm:t>
        <a:bodyPr/>
        <a:lstStyle/>
        <a:p>
          <a:endParaRPr lang="ru-RU"/>
        </a:p>
      </dgm:t>
    </dgm:pt>
    <dgm:pt modelId="{C762ED8A-0790-4864-A4CE-6323EEBCB042}" type="asst">
      <dgm:prSet phldrT="[Текст]"/>
      <dgm:spPr/>
      <dgm:t>
        <a:bodyPr/>
        <a:lstStyle/>
        <a:p>
          <a:r>
            <a:rPr lang="ru-RU" dirty="0"/>
            <a:t>Внешний</a:t>
          </a:r>
        </a:p>
      </dgm:t>
    </dgm:pt>
    <dgm:pt modelId="{D72CFECB-42D6-4848-A3B9-C74382D1117C}" type="parTrans" cxnId="{62FCFF36-7D82-433A-A0D8-48FF4EFEDE2A}">
      <dgm:prSet/>
      <dgm:spPr/>
      <dgm:t>
        <a:bodyPr/>
        <a:lstStyle/>
        <a:p>
          <a:endParaRPr lang="ru-RU"/>
        </a:p>
      </dgm:t>
    </dgm:pt>
    <dgm:pt modelId="{3102031D-0CC5-457F-83A5-0C7EECDA2B66}" type="sibTrans" cxnId="{62FCFF36-7D82-433A-A0D8-48FF4EFEDE2A}">
      <dgm:prSet/>
      <dgm:spPr/>
      <dgm:t>
        <a:bodyPr/>
        <a:lstStyle/>
        <a:p>
          <a:endParaRPr lang="ru-RU"/>
        </a:p>
      </dgm:t>
    </dgm:pt>
    <dgm:pt modelId="{076E5A9D-E5FA-46AB-A73D-C23422AFAAB2}" type="asst">
      <dgm:prSet phldrT="[Текст]"/>
      <dgm:spPr/>
      <dgm:t>
        <a:bodyPr/>
        <a:lstStyle/>
        <a:p>
          <a:r>
            <a:rPr lang="ru-RU" dirty="0"/>
            <a:t>Диски</a:t>
          </a:r>
        </a:p>
      </dgm:t>
    </dgm:pt>
    <dgm:pt modelId="{9E35FF51-D009-4111-B80C-E1C3A33E9E13}" type="parTrans" cxnId="{3DE4BE23-2164-4A42-90E9-6322DAD70DE3}">
      <dgm:prSet/>
      <dgm:spPr/>
      <dgm:t>
        <a:bodyPr/>
        <a:lstStyle/>
        <a:p>
          <a:endParaRPr lang="ru-RU"/>
        </a:p>
      </dgm:t>
    </dgm:pt>
    <dgm:pt modelId="{97166E54-2074-4A14-B0CC-55D04006EC53}" type="sibTrans" cxnId="{3DE4BE23-2164-4A42-90E9-6322DAD70DE3}">
      <dgm:prSet/>
      <dgm:spPr/>
      <dgm:t>
        <a:bodyPr/>
        <a:lstStyle/>
        <a:p>
          <a:endParaRPr lang="ru-RU"/>
        </a:p>
      </dgm:t>
    </dgm:pt>
    <dgm:pt modelId="{7188FE71-2EB5-412B-9477-B2B66E29CFFA}" type="asst">
      <dgm:prSet phldrT="[Текст]"/>
      <dgm:spPr/>
      <dgm:t>
        <a:bodyPr/>
        <a:lstStyle/>
        <a:p>
          <a:r>
            <a:rPr lang="ru-RU" dirty="0"/>
            <a:t>Оптические</a:t>
          </a:r>
        </a:p>
      </dgm:t>
    </dgm:pt>
    <dgm:pt modelId="{F1BB5BB2-26E3-4A99-8A17-621C6605C620}" type="parTrans" cxnId="{314DFB15-E776-4648-810F-0D5D65BD32AB}">
      <dgm:prSet/>
      <dgm:spPr/>
      <dgm:t>
        <a:bodyPr/>
        <a:lstStyle/>
        <a:p>
          <a:endParaRPr lang="ru-RU"/>
        </a:p>
      </dgm:t>
    </dgm:pt>
    <dgm:pt modelId="{778207AB-0A4B-4B3A-AB42-05E59A7BEC09}" type="sibTrans" cxnId="{314DFB15-E776-4648-810F-0D5D65BD32AB}">
      <dgm:prSet/>
      <dgm:spPr/>
      <dgm:t>
        <a:bodyPr/>
        <a:lstStyle/>
        <a:p>
          <a:endParaRPr lang="ru-RU"/>
        </a:p>
      </dgm:t>
    </dgm:pt>
    <dgm:pt modelId="{216C4359-363B-4CF6-8672-908B93556D95}" type="asst">
      <dgm:prSet phldrT="[Текст]"/>
      <dgm:spPr/>
      <dgm:t>
        <a:bodyPr/>
        <a:lstStyle/>
        <a:p>
          <a:r>
            <a:rPr lang="ru-RU" dirty="0"/>
            <a:t>Магнитные</a:t>
          </a:r>
        </a:p>
      </dgm:t>
    </dgm:pt>
    <dgm:pt modelId="{C147CBC0-EFB2-47CF-BC84-B96C6D6B18C0}" type="parTrans" cxnId="{53D33F72-454D-4637-BF1B-CB8ED17FC42C}">
      <dgm:prSet/>
      <dgm:spPr/>
      <dgm:t>
        <a:bodyPr/>
        <a:lstStyle/>
        <a:p>
          <a:endParaRPr lang="ru-RU"/>
        </a:p>
      </dgm:t>
    </dgm:pt>
    <dgm:pt modelId="{2503F190-3CBC-47E3-A040-76B6D846C085}" type="sibTrans" cxnId="{53D33F72-454D-4637-BF1B-CB8ED17FC42C}">
      <dgm:prSet/>
      <dgm:spPr/>
      <dgm:t>
        <a:bodyPr/>
        <a:lstStyle/>
        <a:p>
          <a:endParaRPr lang="ru-RU"/>
        </a:p>
      </dgm:t>
    </dgm:pt>
    <dgm:pt modelId="{52D7E3DD-34AF-4790-893E-D818D6EDE7FB}" type="pres">
      <dgm:prSet presAssocID="{2007694A-A146-4214-BB68-2E0C3A302B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77567-9FAD-4449-998F-7E4E9DCA36F6}" type="pres">
      <dgm:prSet presAssocID="{2007694A-A146-4214-BB68-2E0C3A302B3B}" presName="hierFlow" presStyleCnt="0"/>
      <dgm:spPr/>
    </dgm:pt>
    <dgm:pt modelId="{B656000A-46A5-453D-A0B3-5BAE2BC0963F}" type="pres">
      <dgm:prSet presAssocID="{2007694A-A146-4214-BB68-2E0C3A302B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7F91C8-6CFD-471C-90B3-0192F76CF467}" type="pres">
      <dgm:prSet presAssocID="{47778FDD-C227-4BA7-924F-D989995C7A49}" presName="Name14" presStyleCnt="0"/>
      <dgm:spPr/>
    </dgm:pt>
    <dgm:pt modelId="{80264FD6-2A27-4DC6-95AB-01901BF77C6A}" type="pres">
      <dgm:prSet presAssocID="{47778FDD-C227-4BA7-924F-D989995C7A49}" presName="level1Shape" presStyleLbl="node0" presStyleIdx="0" presStyleCnt="1" custLinFactNeighborX="4318" custLinFactNeighborY="322">
        <dgm:presLayoutVars>
          <dgm:chPref val="3"/>
        </dgm:presLayoutVars>
      </dgm:prSet>
      <dgm:spPr/>
    </dgm:pt>
    <dgm:pt modelId="{FE82DD59-D4F9-41C5-81DE-0DB4D5F43BD9}" type="pres">
      <dgm:prSet presAssocID="{47778FDD-C227-4BA7-924F-D989995C7A49}" presName="hierChild2" presStyleCnt="0"/>
      <dgm:spPr/>
    </dgm:pt>
    <dgm:pt modelId="{E657D091-5859-4FE7-B383-23A0040E10BD}" type="pres">
      <dgm:prSet presAssocID="{6308CB91-B24E-4F3A-9322-AF0B7537BA06}" presName="Name19" presStyleLbl="parChTrans1D2" presStyleIdx="0" presStyleCnt="2"/>
      <dgm:spPr/>
    </dgm:pt>
    <dgm:pt modelId="{6FAE471A-A68D-4F36-B13F-44E88C1DFC35}" type="pres">
      <dgm:prSet presAssocID="{80DAC49E-67AC-4CA5-9ECD-2C37A8A1C1EB}" presName="Name21" presStyleCnt="0"/>
      <dgm:spPr/>
    </dgm:pt>
    <dgm:pt modelId="{4FB6186A-7242-48AD-95BF-21D35A3FD55C}" type="pres">
      <dgm:prSet presAssocID="{80DAC49E-67AC-4CA5-9ECD-2C37A8A1C1EB}" presName="level2Shape" presStyleLbl="asst1" presStyleIdx="0" presStyleCnt="13"/>
      <dgm:spPr/>
    </dgm:pt>
    <dgm:pt modelId="{B5F7F34F-EF6D-4D02-B09E-AC12D198508B}" type="pres">
      <dgm:prSet presAssocID="{80DAC49E-67AC-4CA5-9ECD-2C37A8A1C1EB}" presName="hierChild3" presStyleCnt="0"/>
      <dgm:spPr/>
    </dgm:pt>
    <dgm:pt modelId="{78E379CC-54E2-4A6A-836C-9D2321AA5E30}" type="pres">
      <dgm:prSet presAssocID="{67206D48-840F-4AAA-9DDC-09BF0FF17691}" presName="Name19" presStyleLbl="parChTrans1D3" presStyleIdx="0" presStyleCnt="5"/>
      <dgm:spPr/>
    </dgm:pt>
    <dgm:pt modelId="{13674279-B910-4BBA-8052-F26C167C96D2}" type="pres">
      <dgm:prSet presAssocID="{3DF93708-890F-4CBE-8854-39DDD5989B37}" presName="Name21" presStyleCnt="0"/>
      <dgm:spPr/>
    </dgm:pt>
    <dgm:pt modelId="{FA074929-8A99-4ED6-9E6C-43FFFE35E0AE}" type="pres">
      <dgm:prSet presAssocID="{3DF93708-890F-4CBE-8854-39DDD5989B37}" presName="level2Shape" presStyleLbl="asst1" presStyleIdx="1" presStyleCnt="13"/>
      <dgm:spPr/>
    </dgm:pt>
    <dgm:pt modelId="{D8BDB88B-0B7E-43DB-AA3C-2612EBF0F67A}" type="pres">
      <dgm:prSet presAssocID="{3DF93708-890F-4CBE-8854-39DDD5989B37}" presName="hierChild3" presStyleCnt="0"/>
      <dgm:spPr/>
    </dgm:pt>
    <dgm:pt modelId="{A1995290-E912-4BCE-95E3-A2B48924BDBE}" type="pres">
      <dgm:prSet presAssocID="{11E08F02-77F3-4DF6-B838-D7A97C1F6B61}" presName="Name19" presStyleLbl="parChTrans1D4" presStyleIdx="0" presStyleCnt="6"/>
      <dgm:spPr/>
    </dgm:pt>
    <dgm:pt modelId="{C580B821-C374-4FA4-AED8-7086D213E00C}" type="pres">
      <dgm:prSet presAssocID="{369A2351-188D-4B50-A327-DD5A14F012BE}" presName="Name21" presStyleCnt="0"/>
      <dgm:spPr/>
    </dgm:pt>
    <dgm:pt modelId="{68C8CA55-5FBE-46F5-A9C6-44020ABBED26}" type="pres">
      <dgm:prSet presAssocID="{369A2351-188D-4B50-A327-DD5A14F012BE}" presName="level2Shape" presStyleLbl="asst1" presStyleIdx="2" presStyleCnt="13"/>
      <dgm:spPr/>
    </dgm:pt>
    <dgm:pt modelId="{671044F2-B994-495E-8F82-98064A2D492A}" type="pres">
      <dgm:prSet presAssocID="{369A2351-188D-4B50-A327-DD5A14F012BE}" presName="hierChild3" presStyleCnt="0"/>
      <dgm:spPr/>
    </dgm:pt>
    <dgm:pt modelId="{8A61401D-C330-42A2-BEC6-23605CD84848}" type="pres">
      <dgm:prSet presAssocID="{ACBB2087-0854-406A-85CA-BAB08CA033B2}" presName="Name19" presStyleLbl="parChTrans1D4" presStyleIdx="1" presStyleCnt="6"/>
      <dgm:spPr/>
    </dgm:pt>
    <dgm:pt modelId="{7974C2CF-025B-4DB5-A665-E7DB224647CD}" type="pres">
      <dgm:prSet presAssocID="{808655AD-F19C-41EA-A4C5-DE282E371D5C}" presName="Name21" presStyleCnt="0"/>
      <dgm:spPr/>
    </dgm:pt>
    <dgm:pt modelId="{391B0A58-0606-430B-A29E-909F7FA9967F}" type="pres">
      <dgm:prSet presAssocID="{808655AD-F19C-41EA-A4C5-DE282E371D5C}" presName="level2Shape" presStyleLbl="asst1" presStyleIdx="3" presStyleCnt="13"/>
      <dgm:spPr/>
    </dgm:pt>
    <dgm:pt modelId="{11BCA39D-35F9-44F8-9036-FCF633D526B8}" type="pres">
      <dgm:prSet presAssocID="{808655AD-F19C-41EA-A4C5-DE282E371D5C}" presName="hierChild3" presStyleCnt="0"/>
      <dgm:spPr/>
    </dgm:pt>
    <dgm:pt modelId="{94C30827-9D5B-4073-90D4-8EEDC63AC121}" type="pres">
      <dgm:prSet presAssocID="{8873B80B-9C84-47A2-BC9E-5C74C5BC71F6}" presName="Name19" presStyleLbl="parChTrans1D3" presStyleIdx="1" presStyleCnt="5"/>
      <dgm:spPr/>
    </dgm:pt>
    <dgm:pt modelId="{CC1F00EC-191E-4081-8861-BDE080EF72B9}" type="pres">
      <dgm:prSet presAssocID="{4BB0AC5B-2E91-4AA1-8E43-5733173BDABD}" presName="Name21" presStyleCnt="0"/>
      <dgm:spPr/>
    </dgm:pt>
    <dgm:pt modelId="{9A8A1D67-461E-41A8-A7D1-407B76A41669}" type="pres">
      <dgm:prSet presAssocID="{4BB0AC5B-2E91-4AA1-8E43-5733173BDABD}" presName="level2Shape" presStyleLbl="asst1" presStyleIdx="4" presStyleCnt="13"/>
      <dgm:spPr/>
    </dgm:pt>
    <dgm:pt modelId="{AE6300FC-2127-44F0-8358-5939E1379ABF}" type="pres">
      <dgm:prSet presAssocID="{4BB0AC5B-2E91-4AA1-8E43-5733173BDABD}" presName="hierChild3" presStyleCnt="0"/>
      <dgm:spPr/>
    </dgm:pt>
    <dgm:pt modelId="{5EB6FEAC-A4A2-4DDE-AD40-0E8601CB3450}" type="pres">
      <dgm:prSet presAssocID="{FFA679BD-FFE8-4800-80A6-9089B9CE3D84}" presName="Name19" presStyleLbl="parChTrans1D4" presStyleIdx="2" presStyleCnt="6"/>
      <dgm:spPr/>
    </dgm:pt>
    <dgm:pt modelId="{E1127EF0-DE7F-405D-AF54-1911BC0A98AC}" type="pres">
      <dgm:prSet presAssocID="{1A0D3AE2-AD6C-4CF3-BEFD-4F701C801B15}" presName="Name21" presStyleCnt="0"/>
      <dgm:spPr/>
    </dgm:pt>
    <dgm:pt modelId="{2094BA53-28C2-40AE-A9CB-D4A7B94D1BFB}" type="pres">
      <dgm:prSet presAssocID="{1A0D3AE2-AD6C-4CF3-BEFD-4F701C801B15}" presName="level2Shape" presStyleLbl="asst1" presStyleIdx="5" presStyleCnt="13"/>
      <dgm:spPr/>
    </dgm:pt>
    <dgm:pt modelId="{1B908E39-B64F-4E56-97AC-5A0AC3C3F920}" type="pres">
      <dgm:prSet presAssocID="{1A0D3AE2-AD6C-4CF3-BEFD-4F701C801B15}" presName="hierChild3" presStyleCnt="0"/>
      <dgm:spPr/>
    </dgm:pt>
    <dgm:pt modelId="{8C501023-B6EF-43DF-B0B9-D4BEED3931E2}" type="pres">
      <dgm:prSet presAssocID="{D72CFECB-42D6-4848-A3B9-C74382D1117C}" presName="Name19" presStyleLbl="parChTrans1D4" presStyleIdx="3" presStyleCnt="6"/>
      <dgm:spPr/>
    </dgm:pt>
    <dgm:pt modelId="{364B4B69-994E-4EFE-A9B7-BC81EAC57433}" type="pres">
      <dgm:prSet presAssocID="{C762ED8A-0790-4864-A4CE-6323EEBCB042}" presName="Name21" presStyleCnt="0"/>
      <dgm:spPr/>
    </dgm:pt>
    <dgm:pt modelId="{6A662D3B-118F-42FE-AFAA-37FD9C91D261}" type="pres">
      <dgm:prSet presAssocID="{C762ED8A-0790-4864-A4CE-6323EEBCB042}" presName="level2Shape" presStyleLbl="asst1" presStyleIdx="6" presStyleCnt="13"/>
      <dgm:spPr/>
    </dgm:pt>
    <dgm:pt modelId="{D1EFE999-93F4-4653-A9D0-AA214670EC5E}" type="pres">
      <dgm:prSet presAssocID="{C762ED8A-0790-4864-A4CE-6323EEBCB042}" presName="hierChild3" presStyleCnt="0"/>
      <dgm:spPr/>
    </dgm:pt>
    <dgm:pt modelId="{2D6F67CF-9BD5-4958-9CB3-1F535FCD3939}" type="pres">
      <dgm:prSet presAssocID="{F849FFD3-EF5D-4179-A53C-2EDE22FE1A01}" presName="Name19" presStyleLbl="parChTrans1D3" presStyleIdx="2" presStyleCnt="5"/>
      <dgm:spPr/>
    </dgm:pt>
    <dgm:pt modelId="{D5B65ABE-604A-44AD-92DD-C42AD7D35ABE}" type="pres">
      <dgm:prSet presAssocID="{BA8E552B-CB21-4D1B-980D-56AE86958DB5}" presName="Name21" presStyleCnt="0"/>
      <dgm:spPr/>
    </dgm:pt>
    <dgm:pt modelId="{F8CEBE6C-59C1-4608-86B0-370F665D9D23}" type="pres">
      <dgm:prSet presAssocID="{BA8E552B-CB21-4D1B-980D-56AE86958DB5}" presName="level2Shape" presStyleLbl="asst1" presStyleIdx="7" presStyleCnt="13"/>
      <dgm:spPr/>
    </dgm:pt>
    <dgm:pt modelId="{BEC5D0A3-0CF8-47EA-B295-8A92A164ED6E}" type="pres">
      <dgm:prSet presAssocID="{BA8E552B-CB21-4D1B-980D-56AE86958DB5}" presName="hierChild3" presStyleCnt="0"/>
      <dgm:spPr/>
    </dgm:pt>
    <dgm:pt modelId="{886383A9-0263-4D9A-B031-0EDD84E50D8B}" type="pres">
      <dgm:prSet presAssocID="{04247F59-E729-4448-8119-4ADFF041B001}" presName="Name19" presStyleLbl="parChTrans1D2" presStyleIdx="1" presStyleCnt="2"/>
      <dgm:spPr/>
    </dgm:pt>
    <dgm:pt modelId="{7C7EEFAA-6462-4321-AB19-1613B5495A64}" type="pres">
      <dgm:prSet presAssocID="{D18B9E04-800D-4745-A465-3C874EDCD06F}" presName="Name21" presStyleCnt="0"/>
      <dgm:spPr/>
    </dgm:pt>
    <dgm:pt modelId="{BFDC84F5-2D43-4D7D-90A3-AE5CD2F430AD}" type="pres">
      <dgm:prSet presAssocID="{D18B9E04-800D-4745-A465-3C874EDCD06F}" presName="level2Shape" presStyleLbl="asst1" presStyleIdx="8" presStyleCnt="13"/>
      <dgm:spPr/>
    </dgm:pt>
    <dgm:pt modelId="{F172E3CF-C048-46FB-B59C-43748BAE585B}" type="pres">
      <dgm:prSet presAssocID="{D18B9E04-800D-4745-A465-3C874EDCD06F}" presName="hierChild3" presStyleCnt="0"/>
      <dgm:spPr/>
    </dgm:pt>
    <dgm:pt modelId="{2DC64E73-FBE8-44BA-9181-154C0531914C}" type="pres">
      <dgm:prSet presAssocID="{9E35FF51-D009-4111-B80C-E1C3A33E9E13}" presName="Name19" presStyleLbl="parChTrans1D3" presStyleIdx="3" presStyleCnt="5"/>
      <dgm:spPr/>
    </dgm:pt>
    <dgm:pt modelId="{F28ACFD9-B7DE-4C26-87F8-B01637B18819}" type="pres">
      <dgm:prSet presAssocID="{076E5A9D-E5FA-46AB-A73D-C23422AFAAB2}" presName="Name21" presStyleCnt="0"/>
      <dgm:spPr/>
    </dgm:pt>
    <dgm:pt modelId="{987C74E7-C8AA-44E4-A2C1-D7EFB84840EF}" type="pres">
      <dgm:prSet presAssocID="{076E5A9D-E5FA-46AB-A73D-C23422AFAAB2}" presName="level2Shape" presStyleLbl="asst1" presStyleIdx="9" presStyleCnt="13"/>
      <dgm:spPr/>
    </dgm:pt>
    <dgm:pt modelId="{3F09CF42-AB79-4571-B610-5F08932326EF}" type="pres">
      <dgm:prSet presAssocID="{076E5A9D-E5FA-46AB-A73D-C23422AFAAB2}" presName="hierChild3" presStyleCnt="0"/>
      <dgm:spPr/>
    </dgm:pt>
    <dgm:pt modelId="{3F53447D-401E-41B8-8C11-1F2656BA9F8B}" type="pres">
      <dgm:prSet presAssocID="{C147CBC0-EFB2-47CF-BC84-B96C6D6B18C0}" presName="Name19" presStyleLbl="parChTrans1D4" presStyleIdx="4" presStyleCnt="6"/>
      <dgm:spPr/>
    </dgm:pt>
    <dgm:pt modelId="{CA69CF51-A091-4D33-A62D-1B342BD98F6F}" type="pres">
      <dgm:prSet presAssocID="{216C4359-363B-4CF6-8672-908B93556D95}" presName="Name21" presStyleCnt="0"/>
      <dgm:spPr/>
    </dgm:pt>
    <dgm:pt modelId="{76FDF16A-8BB1-40EB-B710-79115827FD8B}" type="pres">
      <dgm:prSet presAssocID="{216C4359-363B-4CF6-8672-908B93556D95}" presName="level2Shape" presStyleLbl="asst1" presStyleIdx="10" presStyleCnt="13"/>
      <dgm:spPr/>
    </dgm:pt>
    <dgm:pt modelId="{CC15B87A-E392-44C6-A39B-64A4B622A775}" type="pres">
      <dgm:prSet presAssocID="{216C4359-363B-4CF6-8672-908B93556D95}" presName="hierChild3" presStyleCnt="0"/>
      <dgm:spPr/>
    </dgm:pt>
    <dgm:pt modelId="{94A58366-BB65-42D2-89A3-148DA2F9C716}" type="pres">
      <dgm:prSet presAssocID="{F1BB5BB2-26E3-4A99-8A17-621C6605C620}" presName="Name19" presStyleLbl="parChTrans1D4" presStyleIdx="5" presStyleCnt="6"/>
      <dgm:spPr/>
    </dgm:pt>
    <dgm:pt modelId="{3333EF1C-4A77-4567-8C64-EDB7886C2B18}" type="pres">
      <dgm:prSet presAssocID="{7188FE71-2EB5-412B-9477-B2B66E29CFFA}" presName="Name21" presStyleCnt="0"/>
      <dgm:spPr/>
    </dgm:pt>
    <dgm:pt modelId="{C74F36D6-06FE-46DC-B201-E6DC3330349C}" type="pres">
      <dgm:prSet presAssocID="{7188FE71-2EB5-412B-9477-B2B66E29CFFA}" presName="level2Shape" presStyleLbl="asst1" presStyleIdx="11" presStyleCnt="13"/>
      <dgm:spPr/>
    </dgm:pt>
    <dgm:pt modelId="{61D7E119-3754-45A7-92EB-8415FABE35CF}" type="pres">
      <dgm:prSet presAssocID="{7188FE71-2EB5-412B-9477-B2B66E29CFFA}" presName="hierChild3" presStyleCnt="0"/>
      <dgm:spPr/>
    </dgm:pt>
    <dgm:pt modelId="{EB8F67B4-A183-4C3F-AF00-EB5FB3629519}" type="pres">
      <dgm:prSet presAssocID="{DF139333-45A0-491E-8E53-8ECA10D21AEE}" presName="Name19" presStyleLbl="parChTrans1D3" presStyleIdx="4" presStyleCnt="5"/>
      <dgm:spPr/>
    </dgm:pt>
    <dgm:pt modelId="{1A16AA3A-4E72-4F5D-BB4D-33DF686A5EB0}" type="pres">
      <dgm:prSet presAssocID="{1AA313D8-661C-4788-AC0C-2F0F96B64129}" presName="Name21" presStyleCnt="0"/>
      <dgm:spPr/>
    </dgm:pt>
    <dgm:pt modelId="{E2FA081D-9B26-4499-8A35-9A7E9B10E988}" type="pres">
      <dgm:prSet presAssocID="{1AA313D8-661C-4788-AC0C-2F0F96B64129}" presName="level2Shape" presStyleLbl="asst1" presStyleIdx="12" presStyleCnt="13"/>
      <dgm:spPr/>
    </dgm:pt>
    <dgm:pt modelId="{C94C1416-CB08-4954-8012-41C2A72EC9C8}" type="pres">
      <dgm:prSet presAssocID="{1AA313D8-661C-4788-AC0C-2F0F96B64129}" presName="hierChild3" presStyleCnt="0"/>
      <dgm:spPr/>
    </dgm:pt>
    <dgm:pt modelId="{A898CE8F-76B5-46B6-BAD5-790DFB16F82D}" type="pres">
      <dgm:prSet presAssocID="{2007694A-A146-4214-BB68-2E0C3A302B3B}" presName="bgShapesFlow" presStyleCnt="0"/>
      <dgm:spPr/>
    </dgm:pt>
  </dgm:ptLst>
  <dgm:cxnLst>
    <dgm:cxn modelId="{42C3D808-4667-4039-A44E-A63677C29657}" srcId="{4BB0AC5B-2E91-4AA1-8E43-5733173BDABD}" destId="{1A0D3AE2-AD6C-4CF3-BEFD-4F701C801B15}" srcOrd="0" destOrd="0" parTransId="{FFA679BD-FFE8-4800-80A6-9089B9CE3D84}" sibTransId="{B0CA1A66-3CE9-4AD0-8CC5-770BA3AAA9B0}"/>
    <dgm:cxn modelId="{9F711510-5CFB-4F35-A017-3891F1FE8FF6}" type="presOf" srcId="{216C4359-363B-4CF6-8672-908B93556D95}" destId="{76FDF16A-8BB1-40EB-B710-79115827FD8B}" srcOrd="0" destOrd="0" presId="urn:microsoft.com/office/officeart/2005/8/layout/hierarchy6"/>
    <dgm:cxn modelId="{3FBE7012-967D-4BB5-BCC7-72AEE0E33CF6}" srcId="{80DAC49E-67AC-4CA5-9ECD-2C37A8A1C1EB}" destId="{BA8E552B-CB21-4D1B-980D-56AE86958DB5}" srcOrd="2" destOrd="0" parTransId="{F849FFD3-EF5D-4179-A53C-2EDE22FE1A01}" sibTransId="{067E9444-63B4-4BFC-9A03-32B91BC040F1}"/>
    <dgm:cxn modelId="{3913A514-3AEB-4FAE-A9D3-C3FEA2085E61}" type="presOf" srcId="{1AA313D8-661C-4788-AC0C-2F0F96B64129}" destId="{E2FA081D-9B26-4499-8A35-9A7E9B10E988}" srcOrd="0" destOrd="0" presId="urn:microsoft.com/office/officeart/2005/8/layout/hierarchy6"/>
    <dgm:cxn modelId="{314DFB15-E776-4648-810F-0D5D65BD32AB}" srcId="{076E5A9D-E5FA-46AB-A73D-C23422AFAAB2}" destId="{7188FE71-2EB5-412B-9477-B2B66E29CFFA}" srcOrd="1" destOrd="0" parTransId="{F1BB5BB2-26E3-4A99-8A17-621C6605C620}" sibTransId="{778207AB-0A4B-4B3A-AB42-05E59A7BEC09}"/>
    <dgm:cxn modelId="{F147F116-460E-4D2E-98CD-4A4BDA426507}" srcId="{3DF93708-890F-4CBE-8854-39DDD5989B37}" destId="{808655AD-F19C-41EA-A4C5-DE282E371D5C}" srcOrd="1" destOrd="0" parTransId="{ACBB2087-0854-406A-85CA-BAB08CA033B2}" sibTransId="{D48217E2-26D0-482D-BEF0-2463574F3417}"/>
    <dgm:cxn modelId="{3DE4BE23-2164-4A42-90E9-6322DAD70DE3}" srcId="{D18B9E04-800D-4745-A465-3C874EDCD06F}" destId="{076E5A9D-E5FA-46AB-A73D-C23422AFAAB2}" srcOrd="0" destOrd="0" parTransId="{9E35FF51-D009-4111-B80C-E1C3A33E9E13}" sibTransId="{97166E54-2074-4A14-B0CC-55D04006EC53}"/>
    <dgm:cxn modelId="{E33BA52C-4E96-4214-8211-2A2613DA528C}" srcId="{80DAC49E-67AC-4CA5-9ECD-2C37A8A1C1EB}" destId="{3DF93708-890F-4CBE-8854-39DDD5989B37}" srcOrd="0" destOrd="0" parTransId="{67206D48-840F-4AAA-9DDC-09BF0FF17691}" sibTransId="{5315F73B-33AA-4724-B540-216B7540534D}"/>
    <dgm:cxn modelId="{FAD45B33-7CE9-4E88-A8D2-853D2E45F13D}" type="presOf" srcId="{DF139333-45A0-491E-8E53-8ECA10D21AEE}" destId="{EB8F67B4-A183-4C3F-AF00-EB5FB3629519}" srcOrd="0" destOrd="0" presId="urn:microsoft.com/office/officeart/2005/8/layout/hierarchy6"/>
    <dgm:cxn modelId="{FA525335-2156-410D-BF11-00F24A78894F}" type="presOf" srcId="{FFA679BD-FFE8-4800-80A6-9089B9CE3D84}" destId="{5EB6FEAC-A4A2-4DDE-AD40-0E8601CB3450}" srcOrd="0" destOrd="0" presId="urn:microsoft.com/office/officeart/2005/8/layout/hierarchy6"/>
    <dgm:cxn modelId="{62FCFF36-7D82-433A-A0D8-48FF4EFEDE2A}" srcId="{4BB0AC5B-2E91-4AA1-8E43-5733173BDABD}" destId="{C762ED8A-0790-4864-A4CE-6323EEBCB042}" srcOrd="1" destOrd="0" parTransId="{D72CFECB-42D6-4848-A3B9-C74382D1117C}" sibTransId="{3102031D-0CC5-457F-83A5-0C7EECDA2B66}"/>
    <dgm:cxn modelId="{5B99C53E-778B-495B-9D60-2AEF79A8FD01}" type="presOf" srcId="{D72CFECB-42D6-4848-A3B9-C74382D1117C}" destId="{8C501023-B6EF-43DF-B0B9-D4BEED3931E2}" srcOrd="0" destOrd="0" presId="urn:microsoft.com/office/officeart/2005/8/layout/hierarchy6"/>
    <dgm:cxn modelId="{A6683C5C-F262-4EFB-ACFE-A06835451262}" type="presOf" srcId="{369A2351-188D-4B50-A327-DD5A14F012BE}" destId="{68C8CA55-5FBE-46F5-A9C6-44020ABBED26}" srcOrd="0" destOrd="0" presId="urn:microsoft.com/office/officeart/2005/8/layout/hierarchy6"/>
    <dgm:cxn modelId="{00DB4F60-27F7-4CFF-9723-A90B694D0191}" type="presOf" srcId="{11E08F02-77F3-4DF6-B838-D7A97C1F6B61}" destId="{A1995290-E912-4BCE-95E3-A2B48924BDBE}" srcOrd="0" destOrd="0" presId="urn:microsoft.com/office/officeart/2005/8/layout/hierarchy6"/>
    <dgm:cxn modelId="{9A62DD62-9451-4CAB-A5BB-A5EFA9E75321}" type="presOf" srcId="{076E5A9D-E5FA-46AB-A73D-C23422AFAAB2}" destId="{987C74E7-C8AA-44E4-A2C1-D7EFB84840EF}" srcOrd="0" destOrd="0" presId="urn:microsoft.com/office/officeart/2005/8/layout/hierarchy6"/>
    <dgm:cxn modelId="{F1536F65-8A29-4C12-9558-9981260684B1}" srcId="{47778FDD-C227-4BA7-924F-D989995C7A49}" destId="{80DAC49E-67AC-4CA5-9ECD-2C37A8A1C1EB}" srcOrd="0" destOrd="0" parTransId="{6308CB91-B24E-4F3A-9322-AF0B7537BA06}" sibTransId="{DE8179DE-0FA6-4EAF-B341-08B6635CC349}"/>
    <dgm:cxn modelId="{91B4D14D-7479-4530-9F1A-92C9B56ED31F}" srcId="{80DAC49E-67AC-4CA5-9ECD-2C37A8A1C1EB}" destId="{4BB0AC5B-2E91-4AA1-8E43-5733173BDABD}" srcOrd="1" destOrd="0" parTransId="{8873B80B-9C84-47A2-BC9E-5C74C5BC71F6}" sibTransId="{8A7922CC-C8DA-4CFF-9C4B-AFB4F64F6D1B}"/>
    <dgm:cxn modelId="{C5EB6F4F-1B3B-4B22-9B36-37F8820DBD95}" type="presOf" srcId="{F849FFD3-EF5D-4179-A53C-2EDE22FE1A01}" destId="{2D6F67CF-9BD5-4958-9CB3-1F535FCD3939}" srcOrd="0" destOrd="0" presId="urn:microsoft.com/office/officeart/2005/8/layout/hierarchy6"/>
    <dgm:cxn modelId="{53D33F72-454D-4637-BF1B-CB8ED17FC42C}" srcId="{076E5A9D-E5FA-46AB-A73D-C23422AFAAB2}" destId="{216C4359-363B-4CF6-8672-908B93556D95}" srcOrd="0" destOrd="0" parTransId="{C147CBC0-EFB2-47CF-BC84-B96C6D6B18C0}" sibTransId="{2503F190-3CBC-47E3-A040-76B6D846C085}"/>
    <dgm:cxn modelId="{B13BB155-A314-4D98-8467-11B162EEA090}" type="presOf" srcId="{9E35FF51-D009-4111-B80C-E1C3A33E9E13}" destId="{2DC64E73-FBE8-44BA-9181-154C0531914C}" srcOrd="0" destOrd="0" presId="urn:microsoft.com/office/officeart/2005/8/layout/hierarchy6"/>
    <dgm:cxn modelId="{FD985976-7923-45ED-A89A-6EC683B54DF8}" type="presOf" srcId="{BA8E552B-CB21-4D1B-980D-56AE86958DB5}" destId="{F8CEBE6C-59C1-4608-86B0-370F665D9D23}" srcOrd="0" destOrd="0" presId="urn:microsoft.com/office/officeart/2005/8/layout/hierarchy6"/>
    <dgm:cxn modelId="{251D9285-8EDC-4691-BBA8-E77B3AF00BD8}" type="presOf" srcId="{3DF93708-890F-4CBE-8854-39DDD5989B37}" destId="{FA074929-8A99-4ED6-9E6C-43FFFE35E0AE}" srcOrd="0" destOrd="0" presId="urn:microsoft.com/office/officeart/2005/8/layout/hierarchy6"/>
    <dgm:cxn modelId="{B9B25287-0019-408E-85E7-E4B4EB2CE5C7}" type="presOf" srcId="{808655AD-F19C-41EA-A4C5-DE282E371D5C}" destId="{391B0A58-0606-430B-A29E-909F7FA9967F}" srcOrd="0" destOrd="0" presId="urn:microsoft.com/office/officeart/2005/8/layout/hierarchy6"/>
    <dgm:cxn modelId="{A936389A-007C-4817-8289-927F64B03B0D}" type="presOf" srcId="{ACBB2087-0854-406A-85CA-BAB08CA033B2}" destId="{8A61401D-C330-42A2-BEC6-23605CD84848}" srcOrd="0" destOrd="0" presId="urn:microsoft.com/office/officeart/2005/8/layout/hierarchy6"/>
    <dgm:cxn modelId="{A9D6BD9A-BA12-49FA-9896-A1D5D3FC0684}" srcId="{47778FDD-C227-4BA7-924F-D989995C7A49}" destId="{D18B9E04-800D-4745-A465-3C874EDCD06F}" srcOrd="1" destOrd="0" parTransId="{04247F59-E729-4448-8119-4ADFF041B001}" sibTransId="{550B4F00-6FF2-459A-9751-8023209D25E0}"/>
    <dgm:cxn modelId="{FDA26BA2-CDF7-4A19-B957-2826BFB130F6}" type="presOf" srcId="{2007694A-A146-4214-BB68-2E0C3A302B3B}" destId="{52D7E3DD-34AF-4790-893E-D818D6EDE7FB}" srcOrd="0" destOrd="0" presId="urn:microsoft.com/office/officeart/2005/8/layout/hierarchy6"/>
    <dgm:cxn modelId="{54D89DAE-F4F5-434E-B297-0171390DCD40}" type="presOf" srcId="{4BB0AC5B-2E91-4AA1-8E43-5733173BDABD}" destId="{9A8A1D67-461E-41A8-A7D1-407B76A41669}" srcOrd="0" destOrd="0" presId="urn:microsoft.com/office/officeart/2005/8/layout/hierarchy6"/>
    <dgm:cxn modelId="{46DDEDB3-5DF2-4235-847C-F78299E4F420}" type="presOf" srcId="{F1BB5BB2-26E3-4A99-8A17-621C6605C620}" destId="{94A58366-BB65-42D2-89A3-148DA2F9C716}" srcOrd="0" destOrd="0" presId="urn:microsoft.com/office/officeart/2005/8/layout/hierarchy6"/>
    <dgm:cxn modelId="{10FA48B5-B96B-450C-9425-7A561B59FCA8}" srcId="{D18B9E04-800D-4745-A465-3C874EDCD06F}" destId="{1AA313D8-661C-4788-AC0C-2F0F96B64129}" srcOrd="1" destOrd="0" parTransId="{DF139333-45A0-491E-8E53-8ECA10D21AEE}" sibTransId="{6C78C304-CFA9-41CF-8618-4C9AC64CDB0A}"/>
    <dgm:cxn modelId="{904EC9B5-BB24-45BD-B2AF-2243341CADF6}" type="presOf" srcId="{8873B80B-9C84-47A2-BC9E-5C74C5BC71F6}" destId="{94C30827-9D5B-4073-90D4-8EEDC63AC121}" srcOrd="0" destOrd="0" presId="urn:microsoft.com/office/officeart/2005/8/layout/hierarchy6"/>
    <dgm:cxn modelId="{FF042BB6-8ED1-4EF6-B4AC-D48CD086AD34}" srcId="{3DF93708-890F-4CBE-8854-39DDD5989B37}" destId="{369A2351-188D-4B50-A327-DD5A14F012BE}" srcOrd="0" destOrd="0" parTransId="{11E08F02-77F3-4DF6-B838-D7A97C1F6B61}" sibTransId="{D267E482-93E2-4D95-B282-679AE774C528}"/>
    <dgm:cxn modelId="{9F0F8CB8-4B93-40E6-A0AB-7D17DE358812}" type="presOf" srcId="{6308CB91-B24E-4F3A-9322-AF0B7537BA06}" destId="{E657D091-5859-4FE7-B383-23A0040E10BD}" srcOrd="0" destOrd="0" presId="urn:microsoft.com/office/officeart/2005/8/layout/hierarchy6"/>
    <dgm:cxn modelId="{B05A06C4-CA6C-44C8-81A8-D48DD7B205C7}" type="presOf" srcId="{04247F59-E729-4448-8119-4ADFF041B001}" destId="{886383A9-0263-4D9A-B031-0EDD84E50D8B}" srcOrd="0" destOrd="0" presId="urn:microsoft.com/office/officeart/2005/8/layout/hierarchy6"/>
    <dgm:cxn modelId="{189F77CA-CD77-4E27-8C06-E625FAE51FAA}" type="presOf" srcId="{80DAC49E-67AC-4CA5-9ECD-2C37A8A1C1EB}" destId="{4FB6186A-7242-48AD-95BF-21D35A3FD55C}" srcOrd="0" destOrd="0" presId="urn:microsoft.com/office/officeart/2005/8/layout/hierarchy6"/>
    <dgm:cxn modelId="{F1ADA0CE-5D3A-4470-81AA-49A142E42EFF}" type="presOf" srcId="{1A0D3AE2-AD6C-4CF3-BEFD-4F701C801B15}" destId="{2094BA53-28C2-40AE-A9CB-D4A7B94D1BFB}" srcOrd="0" destOrd="0" presId="urn:microsoft.com/office/officeart/2005/8/layout/hierarchy6"/>
    <dgm:cxn modelId="{2E764DD4-98CA-481D-B09F-5DA99682F415}" type="presOf" srcId="{67206D48-840F-4AAA-9DDC-09BF0FF17691}" destId="{78E379CC-54E2-4A6A-836C-9D2321AA5E30}" srcOrd="0" destOrd="0" presId="urn:microsoft.com/office/officeart/2005/8/layout/hierarchy6"/>
    <dgm:cxn modelId="{9126A8DE-4E9E-40A5-B616-FB2950EA0A64}" srcId="{2007694A-A146-4214-BB68-2E0C3A302B3B}" destId="{47778FDD-C227-4BA7-924F-D989995C7A49}" srcOrd="0" destOrd="0" parTransId="{0A2A16F3-D6BC-4177-89CF-088AE5665AD0}" sibTransId="{B9469621-5A6B-466D-8540-45C69865D6C3}"/>
    <dgm:cxn modelId="{573956E7-1C56-410D-9300-C50150CA2264}" type="presOf" srcId="{47778FDD-C227-4BA7-924F-D989995C7A49}" destId="{80264FD6-2A27-4DC6-95AB-01901BF77C6A}" srcOrd="0" destOrd="0" presId="urn:microsoft.com/office/officeart/2005/8/layout/hierarchy6"/>
    <dgm:cxn modelId="{A1520EF1-6000-4DE6-A38A-27FB313F18F1}" type="presOf" srcId="{C147CBC0-EFB2-47CF-BC84-B96C6D6B18C0}" destId="{3F53447D-401E-41B8-8C11-1F2656BA9F8B}" srcOrd="0" destOrd="0" presId="urn:microsoft.com/office/officeart/2005/8/layout/hierarchy6"/>
    <dgm:cxn modelId="{49070AF3-0628-49C0-BBF3-6D08C55200C0}" type="presOf" srcId="{D18B9E04-800D-4745-A465-3C874EDCD06F}" destId="{BFDC84F5-2D43-4D7D-90A3-AE5CD2F430AD}" srcOrd="0" destOrd="0" presId="urn:microsoft.com/office/officeart/2005/8/layout/hierarchy6"/>
    <dgm:cxn modelId="{AB728DF5-3D3D-41ED-9E6E-F95518E23C2C}" type="presOf" srcId="{C762ED8A-0790-4864-A4CE-6323EEBCB042}" destId="{6A662D3B-118F-42FE-AFAA-37FD9C91D261}" srcOrd="0" destOrd="0" presId="urn:microsoft.com/office/officeart/2005/8/layout/hierarchy6"/>
    <dgm:cxn modelId="{71C27DFA-D173-42B4-9275-81A5F2E95AE6}" type="presOf" srcId="{7188FE71-2EB5-412B-9477-B2B66E29CFFA}" destId="{C74F36D6-06FE-46DC-B201-E6DC3330349C}" srcOrd="0" destOrd="0" presId="urn:microsoft.com/office/officeart/2005/8/layout/hierarchy6"/>
    <dgm:cxn modelId="{10E21940-D2E9-4202-82FE-5E4AD97C943B}" type="presParOf" srcId="{52D7E3DD-34AF-4790-893E-D818D6EDE7FB}" destId="{42977567-9FAD-4449-998F-7E4E9DCA36F6}" srcOrd="0" destOrd="0" presId="urn:microsoft.com/office/officeart/2005/8/layout/hierarchy6"/>
    <dgm:cxn modelId="{5FE4F7DD-BE63-46BD-914A-F3B1960FE591}" type="presParOf" srcId="{42977567-9FAD-4449-998F-7E4E9DCA36F6}" destId="{B656000A-46A5-453D-A0B3-5BAE2BC0963F}" srcOrd="0" destOrd="0" presId="urn:microsoft.com/office/officeart/2005/8/layout/hierarchy6"/>
    <dgm:cxn modelId="{F4E0E00B-7812-47BF-9AEA-3C5C2845EA87}" type="presParOf" srcId="{B656000A-46A5-453D-A0B3-5BAE2BC0963F}" destId="{057F91C8-6CFD-471C-90B3-0192F76CF467}" srcOrd="0" destOrd="0" presId="urn:microsoft.com/office/officeart/2005/8/layout/hierarchy6"/>
    <dgm:cxn modelId="{0E8B532B-3A5C-453E-A295-B76E4B800FC0}" type="presParOf" srcId="{057F91C8-6CFD-471C-90B3-0192F76CF467}" destId="{80264FD6-2A27-4DC6-95AB-01901BF77C6A}" srcOrd="0" destOrd="0" presId="urn:microsoft.com/office/officeart/2005/8/layout/hierarchy6"/>
    <dgm:cxn modelId="{C7771002-1208-44B8-A383-433564798CE5}" type="presParOf" srcId="{057F91C8-6CFD-471C-90B3-0192F76CF467}" destId="{FE82DD59-D4F9-41C5-81DE-0DB4D5F43BD9}" srcOrd="1" destOrd="0" presId="urn:microsoft.com/office/officeart/2005/8/layout/hierarchy6"/>
    <dgm:cxn modelId="{15CE56FE-53E0-435F-9690-EA69F617CCEC}" type="presParOf" srcId="{FE82DD59-D4F9-41C5-81DE-0DB4D5F43BD9}" destId="{E657D091-5859-4FE7-B383-23A0040E10BD}" srcOrd="0" destOrd="0" presId="urn:microsoft.com/office/officeart/2005/8/layout/hierarchy6"/>
    <dgm:cxn modelId="{B09054CE-EAA8-4A76-848B-1BC5A43338D7}" type="presParOf" srcId="{FE82DD59-D4F9-41C5-81DE-0DB4D5F43BD9}" destId="{6FAE471A-A68D-4F36-B13F-44E88C1DFC35}" srcOrd="1" destOrd="0" presId="urn:microsoft.com/office/officeart/2005/8/layout/hierarchy6"/>
    <dgm:cxn modelId="{CF6A7CCE-AD13-49BA-969D-18A515AE33B5}" type="presParOf" srcId="{6FAE471A-A68D-4F36-B13F-44E88C1DFC35}" destId="{4FB6186A-7242-48AD-95BF-21D35A3FD55C}" srcOrd="0" destOrd="0" presId="urn:microsoft.com/office/officeart/2005/8/layout/hierarchy6"/>
    <dgm:cxn modelId="{FB664AE6-6907-4462-B2A2-F924D1D19676}" type="presParOf" srcId="{6FAE471A-A68D-4F36-B13F-44E88C1DFC35}" destId="{B5F7F34F-EF6D-4D02-B09E-AC12D198508B}" srcOrd="1" destOrd="0" presId="urn:microsoft.com/office/officeart/2005/8/layout/hierarchy6"/>
    <dgm:cxn modelId="{CE69464A-C445-4FEA-B15A-A5C4385CD85C}" type="presParOf" srcId="{B5F7F34F-EF6D-4D02-B09E-AC12D198508B}" destId="{78E379CC-54E2-4A6A-836C-9D2321AA5E30}" srcOrd="0" destOrd="0" presId="urn:microsoft.com/office/officeart/2005/8/layout/hierarchy6"/>
    <dgm:cxn modelId="{297EA54E-7BFF-4F89-89DD-639E12751426}" type="presParOf" srcId="{B5F7F34F-EF6D-4D02-B09E-AC12D198508B}" destId="{13674279-B910-4BBA-8052-F26C167C96D2}" srcOrd="1" destOrd="0" presId="urn:microsoft.com/office/officeart/2005/8/layout/hierarchy6"/>
    <dgm:cxn modelId="{24C29BFC-0E2C-4A80-8E8E-56FC4CBEDDAA}" type="presParOf" srcId="{13674279-B910-4BBA-8052-F26C167C96D2}" destId="{FA074929-8A99-4ED6-9E6C-43FFFE35E0AE}" srcOrd="0" destOrd="0" presId="urn:microsoft.com/office/officeart/2005/8/layout/hierarchy6"/>
    <dgm:cxn modelId="{9F366E2D-5226-45BE-AC2A-77A4BD7DE12D}" type="presParOf" srcId="{13674279-B910-4BBA-8052-F26C167C96D2}" destId="{D8BDB88B-0B7E-43DB-AA3C-2612EBF0F67A}" srcOrd="1" destOrd="0" presId="urn:microsoft.com/office/officeart/2005/8/layout/hierarchy6"/>
    <dgm:cxn modelId="{84037F67-195B-48D1-BD17-946B255710D7}" type="presParOf" srcId="{D8BDB88B-0B7E-43DB-AA3C-2612EBF0F67A}" destId="{A1995290-E912-4BCE-95E3-A2B48924BDBE}" srcOrd="0" destOrd="0" presId="urn:microsoft.com/office/officeart/2005/8/layout/hierarchy6"/>
    <dgm:cxn modelId="{BD23BF5A-8C55-4659-92A3-246D5D3DA65D}" type="presParOf" srcId="{D8BDB88B-0B7E-43DB-AA3C-2612EBF0F67A}" destId="{C580B821-C374-4FA4-AED8-7086D213E00C}" srcOrd="1" destOrd="0" presId="urn:microsoft.com/office/officeart/2005/8/layout/hierarchy6"/>
    <dgm:cxn modelId="{44A3A43A-CECA-4A65-A72C-BA36BAFE99B9}" type="presParOf" srcId="{C580B821-C374-4FA4-AED8-7086D213E00C}" destId="{68C8CA55-5FBE-46F5-A9C6-44020ABBED26}" srcOrd="0" destOrd="0" presId="urn:microsoft.com/office/officeart/2005/8/layout/hierarchy6"/>
    <dgm:cxn modelId="{4AE77C5C-FB5E-47BD-BC43-65C84CB0A62D}" type="presParOf" srcId="{C580B821-C374-4FA4-AED8-7086D213E00C}" destId="{671044F2-B994-495E-8F82-98064A2D492A}" srcOrd="1" destOrd="0" presId="urn:microsoft.com/office/officeart/2005/8/layout/hierarchy6"/>
    <dgm:cxn modelId="{E7D1507E-281A-41E6-AC61-0586D11B5957}" type="presParOf" srcId="{D8BDB88B-0B7E-43DB-AA3C-2612EBF0F67A}" destId="{8A61401D-C330-42A2-BEC6-23605CD84848}" srcOrd="2" destOrd="0" presId="urn:microsoft.com/office/officeart/2005/8/layout/hierarchy6"/>
    <dgm:cxn modelId="{E41D0410-8F5F-4ABB-B5D1-0BBCDDA4D483}" type="presParOf" srcId="{D8BDB88B-0B7E-43DB-AA3C-2612EBF0F67A}" destId="{7974C2CF-025B-4DB5-A665-E7DB224647CD}" srcOrd="3" destOrd="0" presId="urn:microsoft.com/office/officeart/2005/8/layout/hierarchy6"/>
    <dgm:cxn modelId="{F43E24D3-7AFD-4657-A9B8-E5D41DD1FF0E}" type="presParOf" srcId="{7974C2CF-025B-4DB5-A665-E7DB224647CD}" destId="{391B0A58-0606-430B-A29E-909F7FA9967F}" srcOrd="0" destOrd="0" presId="urn:microsoft.com/office/officeart/2005/8/layout/hierarchy6"/>
    <dgm:cxn modelId="{19D9025C-4BDC-4FF2-B9D3-06C37012D400}" type="presParOf" srcId="{7974C2CF-025B-4DB5-A665-E7DB224647CD}" destId="{11BCA39D-35F9-44F8-9036-FCF633D526B8}" srcOrd="1" destOrd="0" presId="urn:microsoft.com/office/officeart/2005/8/layout/hierarchy6"/>
    <dgm:cxn modelId="{4F792A16-EFFC-4023-8511-2CCFDA1C8081}" type="presParOf" srcId="{B5F7F34F-EF6D-4D02-B09E-AC12D198508B}" destId="{94C30827-9D5B-4073-90D4-8EEDC63AC121}" srcOrd="2" destOrd="0" presId="urn:microsoft.com/office/officeart/2005/8/layout/hierarchy6"/>
    <dgm:cxn modelId="{628EC857-06F0-4435-BBB6-D84E84EA2184}" type="presParOf" srcId="{B5F7F34F-EF6D-4D02-B09E-AC12D198508B}" destId="{CC1F00EC-191E-4081-8861-BDE080EF72B9}" srcOrd="3" destOrd="0" presId="urn:microsoft.com/office/officeart/2005/8/layout/hierarchy6"/>
    <dgm:cxn modelId="{F3491D1B-32F4-40A5-87C5-915081C3D963}" type="presParOf" srcId="{CC1F00EC-191E-4081-8861-BDE080EF72B9}" destId="{9A8A1D67-461E-41A8-A7D1-407B76A41669}" srcOrd="0" destOrd="0" presId="urn:microsoft.com/office/officeart/2005/8/layout/hierarchy6"/>
    <dgm:cxn modelId="{4CB6C7F0-4AF0-443B-B218-6A1983DBEABA}" type="presParOf" srcId="{CC1F00EC-191E-4081-8861-BDE080EF72B9}" destId="{AE6300FC-2127-44F0-8358-5939E1379ABF}" srcOrd="1" destOrd="0" presId="urn:microsoft.com/office/officeart/2005/8/layout/hierarchy6"/>
    <dgm:cxn modelId="{ADDD0265-48EA-4306-9776-5AF71129D4D1}" type="presParOf" srcId="{AE6300FC-2127-44F0-8358-5939E1379ABF}" destId="{5EB6FEAC-A4A2-4DDE-AD40-0E8601CB3450}" srcOrd="0" destOrd="0" presId="urn:microsoft.com/office/officeart/2005/8/layout/hierarchy6"/>
    <dgm:cxn modelId="{1E321B87-F3E3-45C9-9FF0-E2493F08492E}" type="presParOf" srcId="{AE6300FC-2127-44F0-8358-5939E1379ABF}" destId="{E1127EF0-DE7F-405D-AF54-1911BC0A98AC}" srcOrd="1" destOrd="0" presId="urn:microsoft.com/office/officeart/2005/8/layout/hierarchy6"/>
    <dgm:cxn modelId="{9C291807-CD3F-40EF-8E13-151664FA1A6C}" type="presParOf" srcId="{E1127EF0-DE7F-405D-AF54-1911BC0A98AC}" destId="{2094BA53-28C2-40AE-A9CB-D4A7B94D1BFB}" srcOrd="0" destOrd="0" presId="urn:microsoft.com/office/officeart/2005/8/layout/hierarchy6"/>
    <dgm:cxn modelId="{D5506600-236A-440C-91FA-D2B6C18B6B48}" type="presParOf" srcId="{E1127EF0-DE7F-405D-AF54-1911BC0A98AC}" destId="{1B908E39-B64F-4E56-97AC-5A0AC3C3F920}" srcOrd="1" destOrd="0" presId="urn:microsoft.com/office/officeart/2005/8/layout/hierarchy6"/>
    <dgm:cxn modelId="{849CB316-751F-48A4-88C4-3CDBD781AF13}" type="presParOf" srcId="{AE6300FC-2127-44F0-8358-5939E1379ABF}" destId="{8C501023-B6EF-43DF-B0B9-D4BEED3931E2}" srcOrd="2" destOrd="0" presId="urn:microsoft.com/office/officeart/2005/8/layout/hierarchy6"/>
    <dgm:cxn modelId="{6755919F-6F0B-41B5-B957-05F6D25FD4F1}" type="presParOf" srcId="{AE6300FC-2127-44F0-8358-5939E1379ABF}" destId="{364B4B69-994E-4EFE-A9B7-BC81EAC57433}" srcOrd="3" destOrd="0" presId="urn:microsoft.com/office/officeart/2005/8/layout/hierarchy6"/>
    <dgm:cxn modelId="{80FE1A53-5A8F-42C1-AAA1-6D00225D211C}" type="presParOf" srcId="{364B4B69-994E-4EFE-A9B7-BC81EAC57433}" destId="{6A662D3B-118F-42FE-AFAA-37FD9C91D261}" srcOrd="0" destOrd="0" presId="urn:microsoft.com/office/officeart/2005/8/layout/hierarchy6"/>
    <dgm:cxn modelId="{0E3D1894-2609-444C-9B84-C5D1F6B440BC}" type="presParOf" srcId="{364B4B69-994E-4EFE-A9B7-BC81EAC57433}" destId="{D1EFE999-93F4-4653-A9D0-AA214670EC5E}" srcOrd="1" destOrd="0" presId="urn:microsoft.com/office/officeart/2005/8/layout/hierarchy6"/>
    <dgm:cxn modelId="{714F37A1-9511-4129-AAC7-BC003F45797B}" type="presParOf" srcId="{B5F7F34F-EF6D-4D02-B09E-AC12D198508B}" destId="{2D6F67CF-9BD5-4958-9CB3-1F535FCD3939}" srcOrd="4" destOrd="0" presId="urn:microsoft.com/office/officeart/2005/8/layout/hierarchy6"/>
    <dgm:cxn modelId="{96CBFE1D-B866-4E73-A08F-58DF4BDD5827}" type="presParOf" srcId="{B5F7F34F-EF6D-4D02-B09E-AC12D198508B}" destId="{D5B65ABE-604A-44AD-92DD-C42AD7D35ABE}" srcOrd="5" destOrd="0" presId="urn:microsoft.com/office/officeart/2005/8/layout/hierarchy6"/>
    <dgm:cxn modelId="{4D2349E4-44C0-441A-81B0-22F64D0B3A58}" type="presParOf" srcId="{D5B65ABE-604A-44AD-92DD-C42AD7D35ABE}" destId="{F8CEBE6C-59C1-4608-86B0-370F665D9D23}" srcOrd="0" destOrd="0" presId="urn:microsoft.com/office/officeart/2005/8/layout/hierarchy6"/>
    <dgm:cxn modelId="{12272DC0-230D-411B-B3F9-FFC0A95BD917}" type="presParOf" srcId="{D5B65ABE-604A-44AD-92DD-C42AD7D35ABE}" destId="{BEC5D0A3-0CF8-47EA-B295-8A92A164ED6E}" srcOrd="1" destOrd="0" presId="urn:microsoft.com/office/officeart/2005/8/layout/hierarchy6"/>
    <dgm:cxn modelId="{82F9055F-4A6C-43CB-BE04-E358BA20C09A}" type="presParOf" srcId="{FE82DD59-D4F9-41C5-81DE-0DB4D5F43BD9}" destId="{886383A9-0263-4D9A-B031-0EDD84E50D8B}" srcOrd="2" destOrd="0" presId="urn:microsoft.com/office/officeart/2005/8/layout/hierarchy6"/>
    <dgm:cxn modelId="{0AD1178B-71FF-4041-A213-0FAA38776C52}" type="presParOf" srcId="{FE82DD59-D4F9-41C5-81DE-0DB4D5F43BD9}" destId="{7C7EEFAA-6462-4321-AB19-1613B5495A64}" srcOrd="3" destOrd="0" presId="urn:microsoft.com/office/officeart/2005/8/layout/hierarchy6"/>
    <dgm:cxn modelId="{BE3ECE53-5B8B-4B23-B1AC-FDCD1B505261}" type="presParOf" srcId="{7C7EEFAA-6462-4321-AB19-1613B5495A64}" destId="{BFDC84F5-2D43-4D7D-90A3-AE5CD2F430AD}" srcOrd="0" destOrd="0" presId="urn:microsoft.com/office/officeart/2005/8/layout/hierarchy6"/>
    <dgm:cxn modelId="{123A6FFB-9C12-41A0-B9C4-E0CD06FB3598}" type="presParOf" srcId="{7C7EEFAA-6462-4321-AB19-1613B5495A64}" destId="{F172E3CF-C048-46FB-B59C-43748BAE585B}" srcOrd="1" destOrd="0" presId="urn:microsoft.com/office/officeart/2005/8/layout/hierarchy6"/>
    <dgm:cxn modelId="{5CC1131B-4CB1-4D4E-8A2A-3441D54A33D5}" type="presParOf" srcId="{F172E3CF-C048-46FB-B59C-43748BAE585B}" destId="{2DC64E73-FBE8-44BA-9181-154C0531914C}" srcOrd="0" destOrd="0" presId="urn:microsoft.com/office/officeart/2005/8/layout/hierarchy6"/>
    <dgm:cxn modelId="{900B347A-C520-41C5-9564-042B94A9DBC5}" type="presParOf" srcId="{F172E3CF-C048-46FB-B59C-43748BAE585B}" destId="{F28ACFD9-B7DE-4C26-87F8-B01637B18819}" srcOrd="1" destOrd="0" presId="urn:microsoft.com/office/officeart/2005/8/layout/hierarchy6"/>
    <dgm:cxn modelId="{3AF3223E-5B99-4A0A-9415-6692504396C9}" type="presParOf" srcId="{F28ACFD9-B7DE-4C26-87F8-B01637B18819}" destId="{987C74E7-C8AA-44E4-A2C1-D7EFB84840EF}" srcOrd="0" destOrd="0" presId="urn:microsoft.com/office/officeart/2005/8/layout/hierarchy6"/>
    <dgm:cxn modelId="{62512593-CE2B-4D60-9127-21EFD39908D9}" type="presParOf" srcId="{F28ACFD9-B7DE-4C26-87F8-B01637B18819}" destId="{3F09CF42-AB79-4571-B610-5F08932326EF}" srcOrd="1" destOrd="0" presId="urn:microsoft.com/office/officeart/2005/8/layout/hierarchy6"/>
    <dgm:cxn modelId="{AF75970B-E5DB-4FC5-8C1E-6B2D6054FE76}" type="presParOf" srcId="{3F09CF42-AB79-4571-B610-5F08932326EF}" destId="{3F53447D-401E-41B8-8C11-1F2656BA9F8B}" srcOrd="0" destOrd="0" presId="urn:microsoft.com/office/officeart/2005/8/layout/hierarchy6"/>
    <dgm:cxn modelId="{7FAA1F54-6099-43D6-8002-C4149BF3A575}" type="presParOf" srcId="{3F09CF42-AB79-4571-B610-5F08932326EF}" destId="{CA69CF51-A091-4D33-A62D-1B342BD98F6F}" srcOrd="1" destOrd="0" presId="urn:microsoft.com/office/officeart/2005/8/layout/hierarchy6"/>
    <dgm:cxn modelId="{A3A1B07E-4512-408C-9158-649552ABDE35}" type="presParOf" srcId="{CA69CF51-A091-4D33-A62D-1B342BD98F6F}" destId="{76FDF16A-8BB1-40EB-B710-79115827FD8B}" srcOrd="0" destOrd="0" presId="urn:microsoft.com/office/officeart/2005/8/layout/hierarchy6"/>
    <dgm:cxn modelId="{20DB7F8D-691C-49D0-B977-BFC6CD3937EC}" type="presParOf" srcId="{CA69CF51-A091-4D33-A62D-1B342BD98F6F}" destId="{CC15B87A-E392-44C6-A39B-64A4B622A775}" srcOrd="1" destOrd="0" presId="urn:microsoft.com/office/officeart/2005/8/layout/hierarchy6"/>
    <dgm:cxn modelId="{09E117C1-7F3A-461D-95AF-C770B89CEAFC}" type="presParOf" srcId="{3F09CF42-AB79-4571-B610-5F08932326EF}" destId="{94A58366-BB65-42D2-89A3-148DA2F9C716}" srcOrd="2" destOrd="0" presId="urn:microsoft.com/office/officeart/2005/8/layout/hierarchy6"/>
    <dgm:cxn modelId="{31133303-5B77-4F00-9CCC-2C7F006ACED2}" type="presParOf" srcId="{3F09CF42-AB79-4571-B610-5F08932326EF}" destId="{3333EF1C-4A77-4567-8C64-EDB7886C2B18}" srcOrd="3" destOrd="0" presId="urn:microsoft.com/office/officeart/2005/8/layout/hierarchy6"/>
    <dgm:cxn modelId="{6DD8E716-A33E-48E7-83EF-AEE991025591}" type="presParOf" srcId="{3333EF1C-4A77-4567-8C64-EDB7886C2B18}" destId="{C74F36D6-06FE-46DC-B201-E6DC3330349C}" srcOrd="0" destOrd="0" presId="urn:microsoft.com/office/officeart/2005/8/layout/hierarchy6"/>
    <dgm:cxn modelId="{4C19A5E2-0488-4159-9F80-E46ECDECE8D5}" type="presParOf" srcId="{3333EF1C-4A77-4567-8C64-EDB7886C2B18}" destId="{61D7E119-3754-45A7-92EB-8415FABE35CF}" srcOrd="1" destOrd="0" presId="urn:microsoft.com/office/officeart/2005/8/layout/hierarchy6"/>
    <dgm:cxn modelId="{2A80DA42-BD60-4200-B85E-F0F36F82F9F8}" type="presParOf" srcId="{F172E3CF-C048-46FB-B59C-43748BAE585B}" destId="{EB8F67B4-A183-4C3F-AF00-EB5FB3629519}" srcOrd="2" destOrd="0" presId="urn:microsoft.com/office/officeart/2005/8/layout/hierarchy6"/>
    <dgm:cxn modelId="{0F9DC92B-672E-4381-9305-4B87354C495B}" type="presParOf" srcId="{F172E3CF-C048-46FB-B59C-43748BAE585B}" destId="{1A16AA3A-4E72-4F5D-BB4D-33DF686A5EB0}" srcOrd="3" destOrd="0" presId="urn:microsoft.com/office/officeart/2005/8/layout/hierarchy6"/>
    <dgm:cxn modelId="{64889155-7748-43E1-A103-349CC229FBD9}" type="presParOf" srcId="{1A16AA3A-4E72-4F5D-BB4D-33DF686A5EB0}" destId="{E2FA081D-9B26-4499-8A35-9A7E9B10E988}" srcOrd="0" destOrd="0" presId="urn:microsoft.com/office/officeart/2005/8/layout/hierarchy6"/>
    <dgm:cxn modelId="{97E1FF24-001D-4E3C-960F-2BD5249FA836}" type="presParOf" srcId="{1A16AA3A-4E72-4F5D-BB4D-33DF686A5EB0}" destId="{C94C1416-CB08-4954-8012-41C2A72EC9C8}" srcOrd="1" destOrd="0" presId="urn:microsoft.com/office/officeart/2005/8/layout/hierarchy6"/>
    <dgm:cxn modelId="{CA1A97B5-A7BC-419D-AE4E-C96C0D285D6B}" type="presParOf" srcId="{52D7E3DD-34AF-4790-893E-D818D6EDE7FB}" destId="{A898CE8F-76B5-46B6-BAD5-790DFB16F82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AEDD0E-211F-4B3F-99DA-928387D67052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AC03A1-C5C5-4419-A905-A609582EBB5F}">
      <dgm:prSet custT="1"/>
      <dgm:spPr/>
      <dgm:t>
        <a:bodyPr/>
        <a:lstStyle/>
        <a:p>
          <a:r>
            <a:rPr lang="ru-RU" sz="2300" dirty="0">
              <a:solidFill>
                <a:schemeClr val="bg2">
                  <a:lumMod val="10000"/>
                </a:schemeClr>
              </a:solidFill>
            </a:rPr>
            <a:t>Это </a:t>
          </a:r>
          <a:r>
            <a:rPr lang="ru-RU" sz="2300" b="1" dirty="0">
              <a:solidFill>
                <a:schemeClr val="bg2">
                  <a:lumMod val="10000"/>
                </a:schemeClr>
              </a:solidFill>
            </a:rPr>
            <a:t>энергонезависимая</a:t>
          </a:r>
          <a:r>
            <a:rPr lang="ru-RU" sz="2300" dirty="0">
              <a:solidFill>
                <a:schemeClr val="bg2">
                  <a:lumMod val="10000"/>
                </a:schemeClr>
              </a:solidFill>
            </a:rPr>
            <a:t> память, используется для хранения данных, которые никогда не потребуют изменения.</a:t>
          </a:r>
          <a:endParaRPr lang="en-US" sz="2300" dirty="0">
            <a:solidFill>
              <a:schemeClr val="bg2">
                <a:lumMod val="10000"/>
              </a:schemeClr>
            </a:solidFill>
          </a:endParaRPr>
        </a:p>
      </dgm:t>
    </dgm:pt>
    <dgm:pt modelId="{26CDCC54-AA87-49E9-9081-DDB694FE8F0E}" type="parTrans" cxnId="{0D68F524-6E34-483E-B9F4-76C2792BC685}">
      <dgm:prSet/>
      <dgm:spPr/>
      <dgm:t>
        <a:bodyPr/>
        <a:lstStyle/>
        <a:p>
          <a:endParaRPr lang="en-US"/>
        </a:p>
      </dgm:t>
    </dgm:pt>
    <dgm:pt modelId="{BBEB0FDA-0308-4911-B9A9-AC6BCEE5E26D}" type="sibTrans" cxnId="{0D68F524-6E34-483E-B9F4-76C2792BC685}">
      <dgm:prSet/>
      <dgm:spPr/>
      <dgm:t>
        <a:bodyPr/>
        <a:lstStyle/>
        <a:p>
          <a:endParaRPr lang="en-US"/>
        </a:p>
      </dgm:t>
    </dgm:pt>
    <dgm:pt modelId="{AE4A64DE-52EC-4A33-9C7F-4FD90FFD6712}">
      <dgm:prSet/>
      <dgm:spPr/>
      <dgm:t>
        <a:bodyPr/>
        <a:lstStyle/>
        <a:p>
          <a:r>
            <a:rPr lang="ru-RU" dirty="0"/>
            <a:t>ПЗУ содержит :</a:t>
          </a:r>
        </a:p>
        <a:p>
          <a:r>
            <a:rPr lang="ru-RU" dirty="0"/>
            <a:t>программу управления процессором,</a:t>
          </a:r>
        </a:p>
        <a:p>
          <a:r>
            <a:rPr lang="ru-RU" dirty="0"/>
            <a:t>программы управления дисплеем, клавиатурой, принтером, внешней памятью, программы запуска и остановки компьютера, тестирования устройств.</a:t>
          </a:r>
          <a:endParaRPr lang="en-US" dirty="0"/>
        </a:p>
      </dgm:t>
    </dgm:pt>
    <dgm:pt modelId="{8075E568-FD4A-47E4-AAED-0220F6483DD5}" type="parTrans" cxnId="{AB21A4D3-9386-49EF-9569-E02782C79082}">
      <dgm:prSet/>
      <dgm:spPr/>
      <dgm:t>
        <a:bodyPr/>
        <a:lstStyle/>
        <a:p>
          <a:endParaRPr lang="en-US"/>
        </a:p>
      </dgm:t>
    </dgm:pt>
    <dgm:pt modelId="{CEA65BCD-315E-45DC-B398-71F94F9FC256}" type="sibTrans" cxnId="{AB21A4D3-9386-49EF-9569-E02782C79082}">
      <dgm:prSet/>
      <dgm:spPr/>
      <dgm:t>
        <a:bodyPr/>
        <a:lstStyle/>
        <a:p>
          <a:endParaRPr lang="en-US"/>
        </a:p>
      </dgm:t>
    </dgm:pt>
    <dgm:pt modelId="{A4C0EE80-0C2B-43E0-88BC-6ED34FDFBD92}">
      <dgm:prSet custT="1"/>
      <dgm:spPr/>
      <dgm:t>
        <a:bodyPr/>
        <a:lstStyle/>
        <a:p>
          <a:r>
            <a:rPr lang="ru-RU" sz="2000" dirty="0"/>
            <a:t>Содержание памяти специальным образом “зашивается” в устройстве при его изготовлении для постоянного хранения.</a:t>
          </a:r>
          <a:r>
            <a:rPr lang="ru-RU" sz="1800" dirty="0"/>
            <a:t> </a:t>
          </a:r>
          <a:endParaRPr lang="en-US" sz="1800" dirty="0"/>
        </a:p>
      </dgm:t>
    </dgm:pt>
    <dgm:pt modelId="{613F8006-6BA6-4723-B8EC-0D7A17A6FD5F}" type="parTrans" cxnId="{A3E3D071-A6F9-48EA-814E-F3F109C4EF8E}">
      <dgm:prSet/>
      <dgm:spPr/>
      <dgm:t>
        <a:bodyPr/>
        <a:lstStyle/>
        <a:p>
          <a:endParaRPr lang="en-US"/>
        </a:p>
      </dgm:t>
    </dgm:pt>
    <dgm:pt modelId="{A3D4B97D-3688-404D-BC13-860AE49B1B76}" type="sibTrans" cxnId="{A3E3D071-A6F9-48EA-814E-F3F109C4EF8E}">
      <dgm:prSet/>
      <dgm:spPr/>
      <dgm:t>
        <a:bodyPr/>
        <a:lstStyle/>
        <a:p>
          <a:endParaRPr lang="en-US"/>
        </a:p>
      </dgm:t>
    </dgm:pt>
    <dgm:pt modelId="{79E7623D-1AE5-4688-AFA6-2D8C3B0B5419}">
      <dgm:prSet custT="1"/>
      <dgm:spPr/>
      <dgm:t>
        <a:bodyPr/>
        <a:lstStyle/>
        <a:p>
          <a:r>
            <a:rPr lang="ru-RU" sz="2800" dirty="0">
              <a:solidFill>
                <a:schemeClr val="bg2">
                  <a:lumMod val="10000"/>
                </a:schemeClr>
              </a:solidFill>
            </a:rPr>
            <a:t>Из ПЗУ можно только читать</a:t>
          </a:r>
          <a:r>
            <a:rPr lang="ru-RU" sz="2800" dirty="0"/>
            <a:t>.</a:t>
          </a:r>
          <a:endParaRPr lang="en-US" sz="2800" dirty="0"/>
        </a:p>
      </dgm:t>
    </dgm:pt>
    <dgm:pt modelId="{F662AFDC-9BAB-4C14-9C49-0EEDBE64CA2E}" type="parTrans" cxnId="{70D9DF87-69D9-4D83-BD1A-AC7624299E49}">
      <dgm:prSet/>
      <dgm:spPr/>
      <dgm:t>
        <a:bodyPr/>
        <a:lstStyle/>
        <a:p>
          <a:endParaRPr lang="en-US"/>
        </a:p>
      </dgm:t>
    </dgm:pt>
    <dgm:pt modelId="{BFBB96EA-15CF-4AA5-B233-AFA071CB3F16}" type="sibTrans" cxnId="{70D9DF87-69D9-4D83-BD1A-AC7624299E49}">
      <dgm:prSet/>
      <dgm:spPr/>
      <dgm:t>
        <a:bodyPr/>
        <a:lstStyle/>
        <a:p>
          <a:endParaRPr lang="en-US"/>
        </a:p>
      </dgm:t>
    </dgm:pt>
    <dgm:pt modelId="{BDAD033A-97AA-48B5-968D-E3191AA5C70F}" type="pres">
      <dgm:prSet presAssocID="{0AAEDD0E-211F-4B3F-99DA-928387D67052}" presName="matrix" presStyleCnt="0">
        <dgm:presLayoutVars>
          <dgm:chMax val="1"/>
          <dgm:dir/>
          <dgm:resizeHandles val="exact"/>
        </dgm:presLayoutVars>
      </dgm:prSet>
      <dgm:spPr/>
    </dgm:pt>
    <dgm:pt modelId="{CF372490-3FAD-4AFC-B67F-39E83EB620CD}" type="pres">
      <dgm:prSet presAssocID="{0AAEDD0E-211F-4B3F-99DA-928387D67052}" presName="diamond" presStyleLbl="bgShp" presStyleIdx="0" presStyleCnt="1"/>
      <dgm:spPr/>
    </dgm:pt>
    <dgm:pt modelId="{2E07B3C4-27DB-4B06-A1CE-03D1E827FB81}" type="pres">
      <dgm:prSet presAssocID="{0AAEDD0E-211F-4B3F-99DA-928387D67052}" presName="quad1" presStyleLbl="node1" presStyleIdx="0" presStyleCnt="4" custScaleX="127022" custScaleY="91519" custLinFactNeighborX="-16204">
        <dgm:presLayoutVars>
          <dgm:chMax val="0"/>
          <dgm:chPref val="0"/>
          <dgm:bulletEnabled val="1"/>
        </dgm:presLayoutVars>
      </dgm:prSet>
      <dgm:spPr/>
    </dgm:pt>
    <dgm:pt modelId="{AF20943A-B5AB-444A-997D-11B77578299E}" type="pres">
      <dgm:prSet presAssocID="{0AAEDD0E-211F-4B3F-99DA-928387D67052}" presName="quad2" presStyleLbl="node1" presStyleIdx="1" presStyleCnt="4" custScaleX="135640" custScaleY="96121" custLinFactNeighborX="11834" custLinFactNeighborY="329">
        <dgm:presLayoutVars>
          <dgm:chMax val="0"/>
          <dgm:chPref val="0"/>
          <dgm:bulletEnabled val="1"/>
        </dgm:presLayoutVars>
      </dgm:prSet>
      <dgm:spPr/>
    </dgm:pt>
    <dgm:pt modelId="{273DC80C-F9F7-430B-BAAC-C438A52EC9B3}" type="pres">
      <dgm:prSet presAssocID="{0AAEDD0E-211F-4B3F-99DA-928387D67052}" presName="quad3" presStyleLbl="node1" presStyleIdx="2" presStyleCnt="4" custScaleX="128924" custScaleY="107692" custLinFactNeighborX="-14135" custLinFactNeighborY="-14">
        <dgm:presLayoutVars>
          <dgm:chMax val="0"/>
          <dgm:chPref val="0"/>
          <dgm:bulletEnabled val="1"/>
        </dgm:presLayoutVars>
      </dgm:prSet>
      <dgm:spPr/>
    </dgm:pt>
    <dgm:pt modelId="{DED1012B-A764-401C-ACE4-871D7A91BAD2}" type="pres">
      <dgm:prSet presAssocID="{0AAEDD0E-211F-4B3F-99DA-928387D67052}" presName="quad4" presStyleLbl="node1" presStyleIdx="3" presStyleCnt="4" custScaleX="130379" custScaleY="107692" custLinFactNeighborX="15122" custLinFactNeighborY="-14">
        <dgm:presLayoutVars>
          <dgm:chMax val="0"/>
          <dgm:chPref val="0"/>
          <dgm:bulletEnabled val="1"/>
        </dgm:presLayoutVars>
      </dgm:prSet>
      <dgm:spPr/>
    </dgm:pt>
  </dgm:ptLst>
  <dgm:cxnLst>
    <dgm:cxn modelId="{7A07DD0E-02B6-4944-84BA-151297AE6BA2}" type="presOf" srcId="{A4C0EE80-0C2B-43E0-88BC-6ED34FDFBD92}" destId="{273DC80C-F9F7-430B-BAAC-C438A52EC9B3}" srcOrd="0" destOrd="0" presId="urn:microsoft.com/office/officeart/2005/8/layout/matrix3"/>
    <dgm:cxn modelId="{E2B82714-B43A-41BC-B20F-CD81F0CAE871}" type="presOf" srcId="{0AAEDD0E-211F-4B3F-99DA-928387D67052}" destId="{BDAD033A-97AA-48B5-968D-E3191AA5C70F}" srcOrd="0" destOrd="0" presId="urn:microsoft.com/office/officeart/2005/8/layout/matrix3"/>
    <dgm:cxn modelId="{0D68F524-6E34-483E-B9F4-76C2792BC685}" srcId="{0AAEDD0E-211F-4B3F-99DA-928387D67052}" destId="{2DAC03A1-C5C5-4419-A905-A609582EBB5F}" srcOrd="0" destOrd="0" parTransId="{26CDCC54-AA87-49E9-9081-DDB694FE8F0E}" sibTransId="{BBEB0FDA-0308-4911-B9A9-AC6BCEE5E26D}"/>
    <dgm:cxn modelId="{37558044-B65D-4165-AD35-F3BDF9842EBB}" type="presOf" srcId="{2DAC03A1-C5C5-4419-A905-A609582EBB5F}" destId="{2E07B3C4-27DB-4B06-A1CE-03D1E827FB81}" srcOrd="0" destOrd="0" presId="urn:microsoft.com/office/officeart/2005/8/layout/matrix3"/>
    <dgm:cxn modelId="{A3E3D071-A6F9-48EA-814E-F3F109C4EF8E}" srcId="{0AAEDD0E-211F-4B3F-99DA-928387D67052}" destId="{A4C0EE80-0C2B-43E0-88BC-6ED34FDFBD92}" srcOrd="2" destOrd="0" parTransId="{613F8006-6BA6-4723-B8EC-0D7A17A6FD5F}" sibTransId="{A3D4B97D-3688-404D-BC13-860AE49B1B76}"/>
    <dgm:cxn modelId="{1AEE2C77-3C42-4068-90AB-BA0ED7B7F4F1}" type="presOf" srcId="{AE4A64DE-52EC-4A33-9C7F-4FD90FFD6712}" destId="{AF20943A-B5AB-444A-997D-11B77578299E}" srcOrd="0" destOrd="0" presId="urn:microsoft.com/office/officeart/2005/8/layout/matrix3"/>
    <dgm:cxn modelId="{70D9DF87-69D9-4D83-BD1A-AC7624299E49}" srcId="{0AAEDD0E-211F-4B3F-99DA-928387D67052}" destId="{79E7623D-1AE5-4688-AFA6-2D8C3B0B5419}" srcOrd="3" destOrd="0" parTransId="{F662AFDC-9BAB-4C14-9C49-0EEDBE64CA2E}" sibTransId="{BFBB96EA-15CF-4AA5-B233-AFA071CB3F16}"/>
    <dgm:cxn modelId="{AB21A4D3-9386-49EF-9569-E02782C79082}" srcId="{0AAEDD0E-211F-4B3F-99DA-928387D67052}" destId="{AE4A64DE-52EC-4A33-9C7F-4FD90FFD6712}" srcOrd="1" destOrd="0" parTransId="{8075E568-FD4A-47E4-AAED-0220F6483DD5}" sibTransId="{CEA65BCD-315E-45DC-B398-71F94F9FC256}"/>
    <dgm:cxn modelId="{B17996E1-D201-4B18-99BC-E7CA4FE9C0E5}" type="presOf" srcId="{79E7623D-1AE5-4688-AFA6-2D8C3B0B5419}" destId="{DED1012B-A764-401C-ACE4-871D7A91BAD2}" srcOrd="0" destOrd="0" presId="urn:microsoft.com/office/officeart/2005/8/layout/matrix3"/>
    <dgm:cxn modelId="{DB191894-8C3E-4D00-98E3-F5440AF10E8C}" type="presParOf" srcId="{BDAD033A-97AA-48B5-968D-E3191AA5C70F}" destId="{CF372490-3FAD-4AFC-B67F-39E83EB620CD}" srcOrd="0" destOrd="0" presId="urn:microsoft.com/office/officeart/2005/8/layout/matrix3"/>
    <dgm:cxn modelId="{ECC97380-DBB5-450B-842D-E59924966757}" type="presParOf" srcId="{BDAD033A-97AA-48B5-968D-E3191AA5C70F}" destId="{2E07B3C4-27DB-4B06-A1CE-03D1E827FB81}" srcOrd="1" destOrd="0" presId="urn:microsoft.com/office/officeart/2005/8/layout/matrix3"/>
    <dgm:cxn modelId="{184C90DC-1BF5-406C-924A-BD6BE90A2619}" type="presParOf" srcId="{BDAD033A-97AA-48B5-968D-E3191AA5C70F}" destId="{AF20943A-B5AB-444A-997D-11B77578299E}" srcOrd="2" destOrd="0" presId="urn:microsoft.com/office/officeart/2005/8/layout/matrix3"/>
    <dgm:cxn modelId="{2CFAAE30-8FCF-4756-8279-E7D3E7AEA637}" type="presParOf" srcId="{BDAD033A-97AA-48B5-968D-E3191AA5C70F}" destId="{273DC80C-F9F7-430B-BAAC-C438A52EC9B3}" srcOrd="3" destOrd="0" presId="urn:microsoft.com/office/officeart/2005/8/layout/matrix3"/>
    <dgm:cxn modelId="{39B3941F-B4A9-4DF2-91F4-02064111D162}" type="presParOf" srcId="{BDAD033A-97AA-48B5-968D-E3191AA5C70F}" destId="{DED1012B-A764-401C-ACE4-871D7A91BA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CBC9E4-9A8E-41EA-8461-5DED6961BAE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5DB910-2ED2-4EA2-86CE-73A705A1636F}">
      <dgm:prSet/>
      <dgm:spPr/>
      <dgm:t>
        <a:bodyPr/>
        <a:lstStyle/>
        <a:p>
          <a:r>
            <a:rPr lang="ru-RU" baseline="0" dirty="0"/>
            <a:t>Важнейшая микросхема постоянной или </a:t>
          </a:r>
          <a:r>
            <a:rPr lang="ru-RU" baseline="0" dirty="0" err="1"/>
            <a:t>Flash</a:t>
          </a:r>
          <a:r>
            <a:rPr lang="ru-RU" baseline="0" dirty="0"/>
            <a:t>-памяти — модуль BIOS, предназначенная для автоматического тестирования устройств после включения питания компьютера и загрузки ОС в оперативную память.</a:t>
          </a:r>
          <a:endParaRPr lang="en-US" dirty="0"/>
        </a:p>
      </dgm:t>
    </dgm:pt>
    <dgm:pt modelId="{A889B5A3-E9D3-4889-A222-9514FC09C913}" type="parTrans" cxnId="{D6382A8D-33F1-4337-93C4-87AD3F95B192}">
      <dgm:prSet/>
      <dgm:spPr/>
      <dgm:t>
        <a:bodyPr/>
        <a:lstStyle/>
        <a:p>
          <a:endParaRPr lang="en-US"/>
        </a:p>
      </dgm:t>
    </dgm:pt>
    <dgm:pt modelId="{D369D7E5-0BFE-4147-A0C4-608A74FC7FEF}" type="sibTrans" cxnId="{D6382A8D-33F1-4337-93C4-87AD3F95B192}">
      <dgm:prSet/>
      <dgm:spPr/>
      <dgm:t>
        <a:bodyPr/>
        <a:lstStyle/>
        <a:p>
          <a:endParaRPr lang="en-US"/>
        </a:p>
      </dgm:t>
    </dgm:pt>
    <dgm:pt modelId="{2DB5445C-7A84-4DDC-80A5-C0847D0F35A2}">
      <dgm:prSet/>
      <dgm:spPr/>
      <dgm:t>
        <a:bodyPr/>
        <a:lstStyle/>
        <a:p>
          <a:r>
            <a:rPr lang="ru-RU" baseline="0" dirty="0"/>
            <a:t>Разновидность постоянного ЗУ — CMOS RAM. Это память с невысоким быстродействием и минимальным энергопотреблением от батарейки. Хранит информации о конфигурации и составе оборудования компьютера, о режимах его работы. Содержимое CMOS изменяется специальной программой </a:t>
          </a:r>
          <a:r>
            <a:rPr lang="ru-RU" baseline="0" dirty="0" err="1"/>
            <a:t>Setup</a:t>
          </a:r>
          <a:r>
            <a:rPr lang="ru-RU" baseline="0" dirty="0"/>
            <a:t>, находящейся в BIOS.</a:t>
          </a:r>
          <a:endParaRPr lang="en-US" dirty="0"/>
        </a:p>
      </dgm:t>
    </dgm:pt>
    <dgm:pt modelId="{A04898BA-AB9A-4D8D-9EFC-EAA8AC33DD01}" type="parTrans" cxnId="{C01988CF-741A-4CDE-A351-5C4168421303}">
      <dgm:prSet/>
      <dgm:spPr/>
      <dgm:t>
        <a:bodyPr/>
        <a:lstStyle/>
        <a:p>
          <a:endParaRPr lang="en-US"/>
        </a:p>
      </dgm:t>
    </dgm:pt>
    <dgm:pt modelId="{E922CC2A-B528-4604-9106-C4B9D2A26216}" type="sibTrans" cxnId="{C01988CF-741A-4CDE-A351-5C4168421303}">
      <dgm:prSet/>
      <dgm:spPr/>
      <dgm:t>
        <a:bodyPr/>
        <a:lstStyle/>
        <a:p>
          <a:endParaRPr lang="en-US"/>
        </a:p>
      </dgm:t>
    </dgm:pt>
    <dgm:pt modelId="{380F3B0B-6DEB-499A-8DC4-805AD5239AE9}" type="pres">
      <dgm:prSet presAssocID="{6ECBC9E4-9A8E-41EA-8461-5DED6961BA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8D1D9D-3517-4D59-9E0E-17859209C236}" type="pres">
      <dgm:prSet presAssocID="{605DB910-2ED2-4EA2-86CE-73A705A1636F}" presName="hierRoot1" presStyleCnt="0"/>
      <dgm:spPr/>
    </dgm:pt>
    <dgm:pt modelId="{EF7D40E1-8810-4A17-8307-C94B2C4ECD30}" type="pres">
      <dgm:prSet presAssocID="{605DB910-2ED2-4EA2-86CE-73A705A1636F}" presName="composite" presStyleCnt="0"/>
      <dgm:spPr/>
    </dgm:pt>
    <dgm:pt modelId="{6273305D-8D34-4F11-8D09-47FFA821688B}" type="pres">
      <dgm:prSet presAssocID="{605DB910-2ED2-4EA2-86CE-73A705A1636F}" presName="background" presStyleLbl="node0" presStyleIdx="0" presStyleCnt="2"/>
      <dgm:spPr/>
    </dgm:pt>
    <dgm:pt modelId="{2062F514-57D0-40BB-BA4D-0E5AE9382CBA}" type="pres">
      <dgm:prSet presAssocID="{605DB910-2ED2-4EA2-86CE-73A705A1636F}" presName="text" presStyleLbl="fgAcc0" presStyleIdx="0" presStyleCnt="2">
        <dgm:presLayoutVars>
          <dgm:chPref val="3"/>
        </dgm:presLayoutVars>
      </dgm:prSet>
      <dgm:spPr/>
    </dgm:pt>
    <dgm:pt modelId="{FB79124D-E4EA-4DBB-A2F2-52B84A6F64BD}" type="pres">
      <dgm:prSet presAssocID="{605DB910-2ED2-4EA2-86CE-73A705A1636F}" presName="hierChild2" presStyleCnt="0"/>
      <dgm:spPr/>
    </dgm:pt>
    <dgm:pt modelId="{239CD0A6-1277-4BB2-BCC1-4612393238B5}" type="pres">
      <dgm:prSet presAssocID="{2DB5445C-7A84-4DDC-80A5-C0847D0F35A2}" presName="hierRoot1" presStyleCnt="0"/>
      <dgm:spPr/>
    </dgm:pt>
    <dgm:pt modelId="{698C4D9A-F858-4847-88AC-FA3452ABA774}" type="pres">
      <dgm:prSet presAssocID="{2DB5445C-7A84-4DDC-80A5-C0847D0F35A2}" presName="composite" presStyleCnt="0"/>
      <dgm:spPr/>
    </dgm:pt>
    <dgm:pt modelId="{78D4AD2B-BBF0-4DBF-8006-CDB45C740A3C}" type="pres">
      <dgm:prSet presAssocID="{2DB5445C-7A84-4DDC-80A5-C0847D0F35A2}" presName="background" presStyleLbl="node0" presStyleIdx="1" presStyleCnt="2"/>
      <dgm:spPr/>
    </dgm:pt>
    <dgm:pt modelId="{4FFD29F3-36B9-4929-99E5-B230BD042A5B}" type="pres">
      <dgm:prSet presAssocID="{2DB5445C-7A84-4DDC-80A5-C0847D0F35A2}" presName="text" presStyleLbl="fgAcc0" presStyleIdx="1" presStyleCnt="2">
        <dgm:presLayoutVars>
          <dgm:chPref val="3"/>
        </dgm:presLayoutVars>
      </dgm:prSet>
      <dgm:spPr/>
    </dgm:pt>
    <dgm:pt modelId="{AC687527-2401-4D72-BDC9-771F5CFAF801}" type="pres">
      <dgm:prSet presAssocID="{2DB5445C-7A84-4DDC-80A5-C0847D0F35A2}" presName="hierChild2" presStyleCnt="0"/>
      <dgm:spPr/>
    </dgm:pt>
  </dgm:ptLst>
  <dgm:cxnLst>
    <dgm:cxn modelId="{813F136E-031B-41AD-8374-9A4C92FCD21D}" type="presOf" srcId="{605DB910-2ED2-4EA2-86CE-73A705A1636F}" destId="{2062F514-57D0-40BB-BA4D-0E5AE9382CBA}" srcOrd="0" destOrd="0" presId="urn:microsoft.com/office/officeart/2005/8/layout/hierarchy1"/>
    <dgm:cxn modelId="{FC990858-A578-41F5-9D9C-333FC39FE74D}" type="presOf" srcId="{6ECBC9E4-9A8E-41EA-8461-5DED6961BAE1}" destId="{380F3B0B-6DEB-499A-8DC4-805AD5239AE9}" srcOrd="0" destOrd="0" presId="urn:microsoft.com/office/officeart/2005/8/layout/hierarchy1"/>
    <dgm:cxn modelId="{D6382A8D-33F1-4337-93C4-87AD3F95B192}" srcId="{6ECBC9E4-9A8E-41EA-8461-5DED6961BAE1}" destId="{605DB910-2ED2-4EA2-86CE-73A705A1636F}" srcOrd="0" destOrd="0" parTransId="{A889B5A3-E9D3-4889-A222-9514FC09C913}" sibTransId="{D369D7E5-0BFE-4147-A0C4-608A74FC7FEF}"/>
    <dgm:cxn modelId="{C01988CF-741A-4CDE-A351-5C4168421303}" srcId="{6ECBC9E4-9A8E-41EA-8461-5DED6961BAE1}" destId="{2DB5445C-7A84-4DDC-80A5-C0847D0F35A2}" srcOrd="1" destOrd="0" parTransId="{A04898BA-AB9A-4D8D-9EFC-EAA8AC33DD01}" sibTransId="{E922CC2A-B528-4604-9106-C4B9D2A26216}"/>
    <dgm:cxn modelId="{22B2BAD9-3012-46CB-A29C-5F2D3AD16AAC}" type="presOf" srcId="{2DB5445C-7A84-4DDC-80A5-C0847D0F35A2}" destId="{4FFD29F3-36B9-4929-99E5-B230BD042A5B}" srcOrd="0" destOrd="0" presId="urn:microsoft.com/office/officeart/2005/8/layout/hierarchy1"/>
    <dgm:cxn modelId="{C237B084-3CAB-44BD-8EC5-5063AB38311E}" type="presParOf" srcId="{380F3B0B-6DEB-499A-8DC4-805AD5239AE9}" destId="{338D1D9D-3517-4D59-9E0E-17859209C236}" srcOrd="0" destOrd="0" presId="urn:microsoft.com/office/officeart/2005/8/layout/hierarchy1"/>
    <dgm:cxn modelId="{C73239AD-D52B-48ED-A1EA-E10BFF6CA07C}" type="presParOf" srcId="{338D1D9D-3517-4D59-9E0E-17859209C236}" destId="{EF7D40E1-8810-4A17-8307-C94B2C4ECD30}" srcOrd="0" destOrd="0" presId="urn:microsoft.com/office/officeart/2005/8/layout/hierarchy1"/>
    <dgm:cxn modelId="{0FD7ED33-A94D-4680-8356-097E48050319}" type="presParOf" srcId="{EF7D40E1-8810-4A17-8307-C94B2C4ECD30}" destId="{6273305D-8D34-4F11-8D09-47FFA821688B}" srcOrd="0" destOrd="0" presId="urn:microsoft.com/office/officeart/2005/8/layout/hierarchy1"/>
    <dgm:cxn modelId="{7E9016E6-30D8-4684-A192-19EA0A85E23A}" type="presParOf" srcId="{EF7D40E1-8810-4A17-8307-C94B2C4ECD30}" destId="{2062F514-57D0-40BB-BA4D-0E5AE9382CBA}" srcOrd="1" destOrd="0" presId="urn:microsoft.com/office/officeart/2005/8/layout/hierarchy1"/>
    <dgm:cxn modelId="{8A010FC2-4B41-4573-9399-5C4350B16E7E}" type="presParOf" srcId="{338D1D9D-3517-4D59-9E0E-17859209C236}" destId="{FB79124D-E4EA-4DBB-A2F2-52B84A6F64BD}" srcOrd="1" destOrd="0" presId="urn:microsoft.com/office/officeart/2005/8/layout/hierarchy1"/>
    <dgm:cxn modelId="{CAA6EB54-0513-439A-80F6-E3B9EE9A7249}" type="presParOf" srcId="{380F3B0B-6DEB-499A-8DC4-805AD5239AE9}" destId="{239CD0A6-1277-4BB2-BCC1-4612393238B5}" srcOrd="1" destOrd="0" presId="urn:microsoft.com/office/officeart/2005/8/layout/hierarchy1"/>
    <dgm:cxn modelId="{DBBE6E7D-DE1F-4D50-85E7-26786167A9B1}" type="presParOf" srcId="{239CD0A6-1277-4BB2-BCC1-4612393238B5}" destId="{698C4D9A-F858-4847-88AC-FA3452ABA774}" srcOrd="0" destOrd="0" presId="urn:microsoft.com/office/officeart/2005/8/layout/hierarchy1"/>
    <dgm:cxn modelId="{83E7B0EE-C2BC-472D-ABFF-137C288C5541}" type="presParOf" srcId="{698C4D9A-F858-4847-88AC-FA3452ABA774}" destId="{78D4AD2B-BBF0-4DBF-8006-CDB45C740A3C}" srcOrd="0" destOrd="0" presId="urn:microsoft.com/office/officeart/2005/8/layout/hierarchy1"/>
    <dgm:cxn modelId="{BDDD61BB-2728-4B34-B73B-05989E25ED2F}" type="presParOf" srcId="{698C4D9A-F858-4847-88AC-FA3452ABA774}" destId="{4FFD29F3-36B9-4929-99E5-B230BD042A5B}" srcOrd="1" destOrd="0" presId="urn:microsoft.com/office/officeart/2005/8/layout/hierarchy1"/>
    <dgm:cxn modelId="{8A2DDF95-56ED-431A-B134-7EF1BAA4DCFB}" type="presParOf" srcId="{239CD0A6-1277-4BB2-BCC1-4612393238B5}" destId="{AC687527-2401-4D72-BDC9-771F5CFAF8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2DC32-F3FB-4E11-9057-95C02EC3F63C}">
      <dsp:nvSpPr>
        <dsp:cNvPr id="0" name=""/>
        <dsp:cNvSpPr/>
      </dsp:nvSpPr>
      <dsp:spPr>
        <a:xfrm>
          <a:off x="0" y="2867"/>
          <a:ext cx="109050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CB9F0F-5459-4056-ADD7-71E4248B772D}">
      <dsp:nvSpPr>
        <dsp:cNvPr id="0" name=""/>
        <dsp:cNvSpPr/>
      </dsp:nvSpPr>
      <dsp:spPr>
        <a:xfrm>
          <a:off x="0" y="2867"/>
          <a:ext cx="10905066" cy="195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Arial Black" panose="020B0A04020102020204" pitchFamily="34" charset="0"/>
            </a:rPr>
            <a:t>Память</a:t>
          </a:r>
          <a:r>
            <a:rPr lang="ru-RU" sz="3300" kern="1200" dirty="0"/>
            <a:t> – основная часть любой вычислительной системы или отдельной вычислительной машины, представлена в виде иерархии запоминающих устройств.</a:t>
          </a:r>
          <a:endParaRPr lang="en-US" sz="3300" kern="1200" dirty="0"/>
        </a:p>
      </dsp:txBody>
      <dsp:txXfrm>
        <a:off x="0" y="2867"/>
        <a:ext cx="10905066" cy="1955299"/>
      </dsp:txXfrm>
    </dsp:sp>
    <dsp:sp modelId="{E3C7270C-5A01-4C2A-86A4-6D8047CF49AB}">
      <dsp:nvSpPr>
        <dsp:cNvPr id="0" name=""/>
        <dsp:cNvSpPr/>
      </dsp:nvSpPr>
      <dsp:spPr>
        <a:xfrm>
          <a:off x="0" y="1958167"/>
          <a:ext cx="10905066" cy="0"/>
        </a:xfrm>
        <a:prstGeom prst="line">
          <a:avLst/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-846565"/>
              <a:satOff val="-19254"/>
              <a:lumOff val="-85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E8E52-FA82-4680-8318-17A8961A6D1F}">
      <dsp:nvSpPr>
        <dsp:cNvPr id="0" name=""/>
        <dsp:cNvSpPr/>
      </dsp:nvSpPr>
      <dsp:spPr>
        <a:xfrm>
          <a:off x="0" y="1958167"/>
          <a:ext cx="10905066" cy="195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Arial Black" panose="020B0A04020102020204" pitchFamily="34" charset="0"/>
            </a:rPr>
            <a:t>Скорость </a:t>
          </a:r>
          <a:r>
            <a:rPr lang="ru-RU" sz="3400" kern="1200" dirty="0"/>
            <a:t>выполнения программ напрямую зависит от скорости передачи данных между процессором и памятью.</a:t>
          </a:r>
          <a:endParaRPr lang="en-US" sz="3400" kern="1200" dirty="0"/>
        </a:p>
      </dsp:txBody>
      <dsp:txXfrm>
        <a:off x="0" y="1958167"/>
        <a:ext cx="10905066" cy="1955299"/>
      </dsp:txXfrm>
    </dsp:sp>
    <dsp:sp modelId="{726EE911-1097-4FA9-A569-3FF83420A854}">
      <dsp:nvSpPr>
        <dsp:cNvPr id="0" name=""/>
        <dsp:cNvSpPr/>
      </dsp:nvSpPr>
      <dsp:spPr>
        <a:xfrm>
          <a:off x="0" y="3913466"/>
          <a:ext cx="10905066" cy="0"/>
        </a:xfrm>
        <a:prstGeom prst="line">
          <a:avLst/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-1693131"/>
              <a:satOff val="-38509"/>
              <a:lumOff val="-17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DFD3D-A547-4EB1-B1E1-1686EB462F7E}">
      <dsp:nvSpPr>
        <dsp:cNvPr id="0" name=""/>
        <dsp:cNvSpPr/>
      </dsp:nvSpPr>
      <dsp:spPr>
        <a:xfrm>
          <a:off x="0" y="3913466"/>
          <a:ext cx="10905066" cy="195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0" i="0" kern="1200" dirty="0"/>
            <a:t>Для выполнения больших программ, обрабатывающих огромные массивы данных, необходима память очень большого </a:t>
          </a:r>
          <a:r>
            <a:rPr lang="ru-RU" sz="3400" b="0" i="0" kern="1200" dirty="0">
              <a:latin typeface="Arial Black" panose="020B0A04020102020204" pitchFamily="34" charset="0"/>
            </a:rPr>
            <a:t>объема</a:t>
          </a:r>
          <a:r>
            <a:rPr lang="ru-RU" sz="3400" b="0" i="0" kern="1200" dirty="0"/>
            <a:t>.</a:t>
          </a:r>
          <a:endParaRPr lang="en-US" sz="3400" kern="1200" dirty="0"/>
        </a:p>
      </dsp:txBody>
      <dsp:txXfrm>
        <a:off x="0" y="3913466"/>
        <a:ext cx="10905066" cy="1955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E24DD-91E5-44D5-9F83-677AB775D298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CF4CC-9B83-4CEA-89DC-E33B96696C7F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A57BA-4F5E-4174-B785-F79AC6ABCEFD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 dirty="0">
              <a:solidFill>
                <a:schemeClr val="bg2">
                  <a:lumMod val="10000"/>
                </a:schemeClr>
              </a:solidFill>
            </a:rPr>
            <a:t>Кэширование применяется ЦПУ, жёсткими дисками, браузерами, веб-серверами, службами DNS и WINS.</a:t>
          </a:r>
          <a:endParaRPr lang="en-US" sz="17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355170" y="2315"/>
        <a:ext cx="5151133" cy="1173307"/>
      </dsp:txXfrm>
    </dsp:sp>
    <dsp:sp modelId="{9BD8D9A7-87AC-4447-AC89-232CEB47520D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87A9D-9B29-4BFF-86B2-90ED294CCDCB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B658B-F3E9-47E3-9038-9D6773406CC6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Состоит из набора записей.</a:t>
          </a:r>
          <a:endParaRPr lang="en-US" sz="1700" kern="1200"/>
        </a:p>
      </dsp:txBody>
      <dsp:txXfrm>
        <a:off x="1355170" y="1468949"/>
        <a:ext cx="5151133" cy="1173307"/>
      </dsp:txXfrm>
    </dsp:sp>
    <dsp:sp modelId="{D68D0606-DD93-4D0D-B474-9FCD06389AEF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BCF49-7229-4FAD-B01C-5ECB89F84922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4BA27-E908-4CD2-B649-85DCBEB19AE0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Каждая запись ассоциирована с элементом данных или блоком данных (небольшой части данных), которая является копией элемента данных в основной памяти. </a:t>
          </a:r>
          <a:endParaRPr lang="en-US" sz="1700" kern="1200"/>
        </a:p>
      </dsp:txBody>
      <dsp:txXfrm>
        <a:off x="1355170" y="2935583"/>
        <a:ext cx="5151133" cy="1173307"/>
      </dsp:txXfrm>
    </dsp:sp>
    <dsp:sp modelId="{A1A7394E-6CCD-4A96-9A2D-FF9AA672ACB6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48F7-8868-417F-8007-71A73C72841F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7206-7EE2-456E-B88F-F3DF4FCF44A4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 dirty="0">
              <a:solidFill>
                <a:schemeClr val="bg2">
                  <a:lumMod val="10000"/>
                </a:schemeClr>
              </a:solidFill>
            </a:rPr>
            <a:t>Каждая запись имеет идентификатор, определяющий соответствие между элементами данных в кэше и их копиями в основной памяти</a:t>
          </a:r>
          <a:r>
            <a:rPr lang="ru-RU" sz="1700" kern="1200" baseline="0" dirty="0"/>
            <a:t>.</a:t>
          </a:r>
          <a:endParaRPr lang="en-US" sz="1700" kern="1200" dirty="0"/>
        </a:p>
      </dsp:txBody>
      <dsp:txXfrm>
        <a:off x="1355170" y="4402217"/>
        <a:ext cx="5151133" cy="1173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3FEE3-C294-4F41-A03A-27832762AE4B}">
      <dsp:nvSpPr>
        <dsp:cNvPr id="0" name=""/>
        <dsp:cNvSpPr/>
      </dsp:nvSpPr>
      <dsp:spPr>
        <a:xfrm>
          <a:off x="0" y="108359"/>
          <a:ext cx="6506304" cy="1740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Предназначена: </a:t>
          </a:r>
          <a:r>
            <a:rPr lang="ru-RU" sz="2400" kern="1200"/>
            <a:t>для длительного хранения программ и данных, и целостность её содержимого не зависит от того, включен или выключен компьютер.</a:t>
          </a:r>
          <a:endParaRPr lang="en-US" sz="2400" kern="1200"/>
        </a:p>
      </dsp:txBody>
      <dsp:txXfrm>
        <a:off x="84987" y="193346"/>
        <a:ext cx="6336330" cy="1570986"/>
      </dsp:txXfrm>
    </dsp:sp>
    <dsp:sp modelId="{F0557D39-4DF5-49B4-BC22-4CC3CB7ED3A0}">
      <dsp:nvSpPr>
        <dsp:cNvPr id="0" name=""/>
        <dsp:cNvSpPr/>
      </dsp:nvSpPr>
      <dsp:spPr>
        <a:xfrm>
          <a:off x="0" y="1918439"/>
          <a:ext cx="6506304" cy="1740960"/>
        </a:xfrm>
        <a:prstGeom prst="roundRect">
          <a:avLst/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Не имеет прямой связи с процессором</a:t>
          </a:r>
          <a:endParaRPr lang="en-US" sz="2400" kern="1200"/>
        </a:p>
      </dsp:txBody>
      <dsp:txXfrm>
        <a:off x="84987" y="2003426"/>
        <a:ext cx="6336330" cy="1570986"/>
      </dsp:txXfrm>
    </dsp:sp>
    <dsp:sp modelId="{EF71928B-EEAE-47EB-BBDF-51BC4F6740E3}">
      <dsp:nvSpPr>
        <dsp:cNvPr id="0" name=""/>
        <dsp:cNvSpPr/>
      </dsp:nvSpPr>
      <dsp:spPr>
        <a:xfrm>
          <a:off x="0" y="3728520"/>
          <a:ext cx="6506304" cy="1740960"/>
        </a:xfrm>
        <a:prstGeom prst="roundRect">
          <a:avLst/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Большое разнообразие устройств внешней памяти</a:t>
          </a:r>
          <a:endParaRPr lang="en-US" sz="2400" kern="1200"/>
        </a:p>
      </dsp:txBody>
      <dsp:txXfrm>
        <a:off x="84987" y="3813507"/>
        <a:ext cx="6336330" cy="1570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940CC-2AD4-4AC6-8DF5-7C028F913B6F}">
      <dsp:nvSpPr>
        <dsp:cNvPr id="0" name=""/>
        <dsp:cNvSpPr/>
      </dsp:nvSpPr>
      <dsp:spPr>
        <a:xfrm>
          <a:off x="0" y="42503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595FF9-1AB3-4134-8AF9-39B2BA8540B3}">
      <dsp:nvSpPr>
        <dsp:cNvPr id="0" name=""/>
        <dsp:cNvSpPr/>
      </dsp:nvSpPr>
      <dsp:spPr>
        <a:xfrm>
          <a:off x="480060" y="26519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Жесткие магнитные диски</a:t>
          </a:r>
          <a:endParaRPr lang="en-US" sz="2700" kern="1200"/>
        </a:p>
      </dsp:txBody>
      <dsp:txXfrm>
        <a:off x="518968" y="65427"/>
        <a:ext cx="6643024" cy="719224"/>
      </dsp:txXfrm>
    </dsp:sp>
    <dsp:sp modelId="{38975FB2-53B6-4E66-B357-8B447994DC15}">
      <dsp:nvSpPr>
        <dsp:cNvPr id="0" name=""/>
        <dsp:cNvSpPr/>
      </dsp:nvSpPr>
      <dsp:spPr>
        <a:xfrm>
          <a:off x="0" y="164975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-846565"/>
              <a:satOff val="-19254"/>
              <a:lumOff val="-85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91E9A9-D995-4111-9E87-5814BA14466D}">
      <dsp:nvSpPr>
        <dsp:cNvPr id="0" name=""/>
        <dsp:cNvSpPr/>
      </dsp:nvSpPr>
      <dsp:spPr>
        <a:xfrm>
          <a:off x="480060" y="1251239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Гибкие магнитные диски</a:t>
          </a:r>
          <a:endParaRPr lang="en-US" sz="2700" kern="1200"/>
        </a:p>
      </dsp:txBody>
      <dsp:txXfrm>
        <a:off x="518968" y="1290147"/>
        <a:ext cx="6643024" cy="719224"/>
      </dsp:txXfrm>
    </dsp:sp>
    <dsp:sp modelId="{333AACB2-5432-4511-8298-DCDAAD60FAB5}">
      <dsp:nvSpPr>
        <dsp:cNvPr id="0" name=""/>
        <dsp:cNvSpPr/>
      </dsp:nvSpPr>
      <dsp:spPr>
        <a:xfrm>
          <a:off x="0" y="2874480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-1693131"/>
              <a:satOff val="-38509"/>
              <a:lumOff val="-17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2FE726-6ABB-477D-9ACB-0D041929F3FF}">
      <dsp:nvSpPr>
        <dsp:cNvPr id="0" name=""/>
        <dsp:cNvSpPr/>
      </dsp:nvSpPr>
      <dsp:spPr>
        <a:xfrm>
          <a:off x="480060" y="2475960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Дисковые массивы </a:t>
          </a:r>
          <a:r>
            <a:rPr lang="en-US" sz="2700" kern="1200"/>
            <a:t>RAID</a:t>
          </a:r>
        </a:p>
      </dsp:txBody>
      <dsp:txXfrm>
        <a:off x="518968" y="2514868"/>
        <a:ext cx="6643024" cy="719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940CC-2AD4-4AC6-8DF5-7C028F913B6F}">
      <dsp:nvSpPr>
        <dsp:cNvPr id="0" name=""/>
        <dsp:cNvSpPr/>
      </dsp:nvSpPr>
      <dsp:spPr>
        <a:xfrm>
          <a:off x="0" y="42503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595FF9-1AB3-4134-8AF9-39B2BA8540B3}">
      <dsp:nvSpPr>
        <dsp:cNvPr id="0" name=""/>
        <dsp:cNvSpPr/>
      </dsp:nvSpPr>
      <dsp:spPr>
        <a:xfrm>
          <a:off x="480060" y="26519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CD</a:t>
          </a:r>
        </a:p>
      </dsp:txBody>
      <dsp:txXfrm>
        <a:off x="518968" y="65427"/>
        <a:ext cx="6643024" cy="719224"/>
      </dsp:txXfrm>
    </dsp:sp>
    <dsp:sp modelId="{38975FB2-53B6-4E66-B357-8B447994DC15}">
      <dsp:nvSpPr>
        <dsp:cNvPr id="0" name=""/>
        <dsp:cNvSpPr/>
      </dsp:nvSpPr>
      <dsp:spPr>
        <a:xfrm>
          <a:off x="0" y="164975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-846565"/>
              <a:satOff val="-19254"/>
              <a:lumOff val="-85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91E9A9-D995-4111-9E87-5814BA14466D}">
      <dsp:nvSpPr>
        <dsp:cNvPr id="0" name=""/>
        <dsp:cNvSpPr/>
      </dsp:nvSpPr>
      <dsp:spPr>
        <a:xfrm>
          <a:off x="480060" y="1251239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DVD</a:t>
          </a:r>
        </a:p>
      </dsp:txBody>
      <dsp:txXfrm>
        <a:off x="518968" y="1290147"/>
        <a:ext cx="6643024" cy="719224"/>
      </dsp:txXfrm>
    </dsp:sp>
    <dsp:sp modelId="{333AACB2-5432-4511-8298-DCDAAD60FAB5}">
      <dsp:nvSpPr>
        <dsp:cNvPr id="0" name=""/>
        <dsp:cNvSpPr/>
      </dsp:nvSpPr>
      <dsp:spPr>
        <a:xfrm>
          <a:off x="0" y="2874480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-1693131"/>
              <a:satOff val="-38509"/>
              <a:lumOff val="-17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2FE726-6ABB-477D-9ACB-0D041929F3FF}">
      <dsp:nvSpPr>
        <dsp:cNvPr id="0" name=""/>
        <dsp:cNvSpPr/>
      </dsp:nvSpPr>
      <dsp:spPr>
        <a:xfrm>
          <a:off x="480060" y="2475960"/>
          <a:ext cx="6720840" cy="797040"/>
        </a:xfrm>
        <a:prstGeom prst="roundRect">
          <a:avLst/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Blu-ray</a:t>
          </a:r>
        </a:p>
      </dsp:txBody>
      <dsp:txXfrm>
        <a:off x="518968" y="2514868"/>
        <a:ext cx="6643024" cy="7192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D29BC-B4E4-47C8-8307-28D1CC5776F9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86CEA-6E3A-45E5-BA60-EA6271212C87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9D408-2413-436F-813C-F38C6572733A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Это оптический носитель, информация на который пишется посредством синего (сине-фиолетового) луча, в отличие от инфракрасного в случае с DVD.</a:t>
          </a:r>
          <a:endParaRPr lang="en-US" sz="1800" kern="1200"/>
        </a:p>
      </dsp:txBody>
      <dsp:txXfrm>
        <a:off x="1072056" y="4357"/>
        <a:ext cx="5434247" cy="928187"/>
      </dsp:txXfrm>
    </dsp:sp>
    <dsp:sp modelId="{4B9DC4B1-2F35-4926-9ABA-41ABBC75C1F8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D6035-39F5-49D4-ACAF-B0EA853A67A7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D50DE-B511-4F53-9F95-F58C61CA6F55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Гораздо более вместительный, чем </a:t>
          </a:r>
          <a:r>
            <a:rPr lang="en-US" sz="1800" kern="1200" baseline="0"/>
            <a:t>DVD.</a:t>
          </a:r>
          <a:endParaRPr lang="en-US" sz="1800" kern="1200"/>
        </a:p>
      </dsp:txBody>
      <dsp:txXfrm>
        <a:off x="1072056" y="1164591"/>
        <a:ext cx="5434247" cy="928187"/>
      </dsp:txXfrm>
    </dsp:sp>
    <dsp:sp modelId="{03355F54-1DBC-4561-AB8A-A28147C0D67F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E17A1-843B-4039-B576-0207BE3D48A2}">
      <dsp:nvSpPr>
        <dsp:cNvPr id="0" name=""/>
        <dsp:cNvSpPr/>
      </dsp:nvSpPr>
      <dsp:spPr>
        <a:xfrm>
          <a:off x="280776" y="2533668"/>
          <a:ext cx="510503" cy="51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4477D-7741-489B-AF25-F1746F7CA8DF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Защитный слой лучше</a:t>
          </a:r>
          <a:endParaRPr lang="en-US" sz="1800" kern="1200"/>
        </a:p>
      </dsp:txBody>
      <dsp:txXfrm>
        <a:off x="1072056" y="2324826"/>
        <a:ext cx="5434247" cy="928187"/>
      </dsp:txXfrm>
    </dsp:sp>
    <dsp:sp modelId="{BD051537-17A3-48F8-B365-7980EC002D2E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7AE84-533D-404E-99C1-5D96AE910AEC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487F4-4321-46EB-B70F-1CCBBC588ECE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Выше скорость передачи данных</a:t>
          </a:r>
          <a:endParaRPr lang="en-US" sz="1800" kern="1200"/>
        </a:p>
      </dsp:txBody>
      <dsp:txXfrm>
        <a:off x="1072056" y="3485060"/>
        <a:ext cx="5434247" cy="928187"/>
      </dsp:txXfrm>
    </dsp:sp>
    <dsp:sp modelId="{4DB25012-B20C-4668-A652-8D9242A27602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91D18-5BE9-42B1-BC97-E9D05CD24863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6211D-BFF8-483A-90E0-52EEC155F5BD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/>
            <a:t>Выше качество видео</a:t>
          </a:r>
          <a:endParaRPr lang="en-US" sz="1800" kern="1200"/>
        </a:p>
      </dsp:txBody>
      <dsp:txXfrm>
        <a:off x="1072056" y="4645294"/>
        <a:ext cx="5434247" cy="92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05D8B-ABF4-4AA4-A590-47CFBF5D6ED9}">
      <dsp:nvSpPr>
        <dsp:cNvPr id="0" name=""/>
        <dsp:cNvSpPr/>
      </dsp:nvSpPr>
      <dsp:spPr>
        <a:xfrm>
          <a:off x="1027468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AD8C9-509D-45EE-B2C6-F0BF7F9C4EC4}">
      <dsp:nvSpPr>
        <dsp:cNvPr id="0" name=""/>
        <dsp:cNvSpPr/>
      </dsp:nvSpPr>
      <dsp:spPr>
        <a:xfrm>
          <a:off x="252447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Запись информации</a:t>
          </a:r>
          <a:endParaRPr lang="en-US" sz="2500" kern="1200" dirty="0"/>
        </a:p>
      </dsp:txBody>
      <dsp:txXfrm>
        <a:off x="252447" y="2240240"/>
        <a:ext cx="2818257" cy="720000"/>
      </dsp:txXfrm>
    </dsp:sp>
    <dsp:sp modelId="{AA280CDE-4416-4E04-A205-41DAD2168F40}">
      <dsp:nvSpPr>
        <dsp:cNvPr id="0" name=""/>
        <dsp:cNvSpPr/>
      </dsp:nvSpPr>
      <dsp:spPr>
        <a:xfrm>
          <a:off x="4338920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B9A24-60F2-45CF-B66E-77984633A673}">
      <dsp:nvSpPr>
        <dsp:cNvPr id="0" name=""/>
        <dsp:cNvSpPr/>
      </dsp:nvSpPr>
      <dsp:spPr>
        <a:xfrm>
          <a:off x="3563899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Хранение информации </a:t>
          </a:r>
          <a:endParaRPr lang="en-US" sz="2500" kern="1200" dirty="0"/>
        </a:p>
      </dsp:txBody>
      <dsp:txXfrm>
        <a:off x="3563899" y="2240240"/>
        <a:ext cx="2818257" cy="720000"/>
      </dsp:txXfrm>
    </dsp:sp>
    <dsp:sp modelId="{A264F5BF-F545-45F5-BDA8-D87FE2A24EF5}">
      <dsp:nvSpPr>
        <dsp:cNvPr id="0" name=""/>
        <dsp:cNvSpPr/>
      </dsp:nvSpPr>
      <dsp:spPr>
        <a:xfrm>
          <a:off x="7650372" y="621159"/>
          <a:ext cx="1268215" cy="1268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tx2">
              <a:lumMod val="50000"/>
              <a:lumOff val="5000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B16B-CECB-420D-AA20-C691D302DF46}">
      <dsp:nvSpPr>
        <dsp:cNvPr id="0" name=""/>
        <dsp:cNvSpPr/>
      </dsp:nvSpPr>
      <dsp:spPr>
        <a:xfrm>
          <a:off x="6875351" y="2240240"/>
          <a:ext cx="28182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Воспроизведение информации</a:t>
          </a:r>
        </a:p>
      </dsp:txBody>
      <dsp:txXfrm>
        <a:off x="6875351" y="2240240"/>
        <a:ext cx="281825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2390D-1C74-48A9-A26F-3BAC92ED0B22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0A3F04-59F4-4CF7-85AA-74BEF7A802B1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baseline="0" dirty="0"/>
            <a:t>Комплекса взаимосвязанных запоминающих устройств (ЗУ) </a:t>
          </a:r>
          <a:endParaRPr lang="en-US" sz="3600" kern="1200" dirty="0"/>
        </a:p>
      </dsp:txBody>
      <dsp:txXfrm>
        <a:off x="534770" y="778196"/>
        <a:ext cx="3960775" cy="2459240"/>
      </dsp:txXfrm>
    </dsp:sp>
    <dsp:sp modelId="{E6F0951E-ED0F-4F10-98AA-FFAB8B8F5CB9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A96748-F3B3-4844-A9C6-4F596171D737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baseline="0" dirty="0"/>
            <a:t>+ программными средствами </a:t>
          </a:r>
          <a:endParaRPr lang="en-US" sz="3600" kern="1200" dirty="0"/>
        </a:p>
      </dsp:txBody>
      <dsp:txXfrm>
        <a:off x="5562742" y="778196"/>
        <a:ext cx="3960775" cy="2459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94ADD-0A85-4E86-A8E0-EECD057F7BE2}">
      <dsp:nvSpPr>
        <dsp:cNvPr id="0" name=""/>
        <dsp:cNvSpPr/>
      </dsp:nvSpPr>
      <dsp:spPr>
        <a:xfrm>
          <a:off x="0" y="0"/>
          <a:ext cx="7924800" cy="871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Запоминающие устройства имеют </a:t>
          </a:r>
          <a:r>
            <a:rPr lang="ru-RU" sz="2300" b="1" i="1" kern="1200" dirty="0"/>
            <a:t>ячейки</a:t>
          </a:r>
          <a:r>
            <a:rPr lang="ru-RU" sz="2300" kern="1200" dirty="0"/>
            <a:t>, каждая из которых имеет свой адрес.</a:t>
          </a:r>
          <a:endParaRPr lang="en-US" sz="2300" kern="1200" dirty="0"/>
        </a:p>
      </dsp:txBody>
      <dsp:txXfrm>
        <a:off x="25532" y="25532"/>
        <a:ext cx="6910476" cy="820664"/>
      </dsp:txXfrm>
    </dsp:sp>
    <dsp:sp modelId="{44DB5887-8CF9-44B9-9116-C81EBB76206B}">
      <dsp:nvSpPr>
        <dsp:cNvPr id="0" name=""/>
        <dsp:cNvSpPr/>
      </dsp:nvSpPr>
      <dsp:spPr>
        <a:xfrm>
          <a:off x="663701" y="1030224"/>
          <a:ext cx="7924800" cy="871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Эти ячейки имеют </a:t>
          </a:r>
          <a:r>
            <a:rPr lang="ru-RU" sz="2300" b="1" i="1" kern="1200" dirty="0"/>
            <a:t>длину,</a:t>
          </a:r>
          <a:r>
            <a:rPr lang="ru-RU" sz="2300" kern="1200" dirty="0"/>
            <a:t> которая измеряется в </a:t>
          </a:r>
          <a:r>
            <a:rPr lang="ru-RU" sz="2300" b="1" i="1" kern="1200" dirty="0"/>
            <a:t>битах</a:t>
          </a:r>
          <a:r>
            <a:rPr lang="ru-RU" sz="2300" kern="1200" dirty="0"/>
            <a:t> и может различаться в отдельных ЗУ.</a:t>
          </a:r>
          <a:endParaRPr lang="en-US" sz="2300" kern="1200" dirty="0"/>
        </a:p>
      </dsp:txBody>
      <dsp:txXfrm>
        <a:off x="689233" y="1055756"/>
        <a:ext cx="6643410" cy="820664"/>
      </dsp:txXfrm>
    </dsp:sp>
    <dsp:sp modelId="{0E3B0757-11F5-4501-B1C5-FA3386C43203}">
      <dsp:nvSpPr>
        <dsp:cNvPr id="0" name=""/>
        <dsp:cNvSpPr/>
      </dsp:nvSpPr>
      <dsp:spPr>
        <a:xfrm>
          <a:off x="1317498" y="2060448"/>
          <a:ext cx="7924800" cy="871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Биты памяти группируются в более крупные единицы хранения информации</a:t>
          </a:r>
          <a:endParaRPr lang="en-US" sz="2300" kern="1200"/>
        </a:p>
      </dsp:txBody>
      <dsp:txXfrm>
        <a:off x="1343030" y="2085980"/>
        <a:ext cx="6653316" cy="820664"/>
      </dsp:txXfrm>
    </dsp:sp>
    <dsp:sp modelId="{B120704A-1643-4A8D-8B69-12EA18E060C4}">
      <dsp:nvSpPr>
        <dsp:cNvPr id="0" name=""/>
        <dsp:cNvSpPr/>
      </dsp:nvSpPr>
      <dsp:spPr>
        <a:xfrm>
          <a:off x="1981200" y="3090671"/>
          <a:ext cx="7924800" cy="871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Минимальная длина ячейки на данный момент практически во всех ЗУ составляет 1 байт (8 бит).</a:t>
          </a:r>
          <a:endParaRPr lang="en-US" sz="2300" kern="1200"/>
        </a:p>
      </dsp:txBody>
      <dsp:txXfrm>
        <a:off x="2006732" y="3116203"/>
        <a:ext cx="6643410" cy="820664"/>
      </dsp:txXfrm>
    </dsp:sp>
    <dsp:sp modelId="{982BA78C-ABF5-4933-BC21-4CA330F0DB03}">
      <dsp:nvSpPr>
        <dsp:cNvPr id="0" name=""/>
        <dsp:cNvSpPr/>
      </dsp:nvSpPr>
      <dsp:spPr>
        <a:xfrm>
          <a:off x="7358176" y="667664"/>
          <a:ext cx="566623" cy="566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485666" y="667664"/>
        <a:ext cx="311643" cy="426384"/>
      </dsp:txXfrm>
    </dsp:sp>
    <dsp:sp modelId="{543974A3-E3DD-4DDB-B954-7480CC188F0F}">
      <dsp:nvSpPr>
        <dsp:cNvPr id="0" name=""/>
        <dsp:cNvSpPr/>
      </dsp:nvSpPr>
      <dsp:spPr>
        <a:xfrm>
          <a:off x="8021878" y="1697888"/>
          <a:ext cx="566623" cy="566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149368" y="1697888"/>
        <a:ext cx="311643" cy="426384"/>
      </dsp:txXfrm>
    </dsp:sp>
    <dsp:sp modelId="{26732118-D9AE-41DB-ADFF-9F7CA3FF00DB}">
      <dsp:nvSpPr>
        <dsp:cNvPr id="0" name=""/>
        <dsp:cNvSpPr/>
      </dsp:nvSpPr>
      <dsp:spPr>
        <a:xfrm>
          <a:off x="8675674" y="2728112"/>
          <a:ext cx="566623" cy="5666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803164" y="2728112"/>
        <a:ext cx="311643" cy="426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C6C8D-7239-45ED-91DD-C237C067E3EF}">
      <dsp:nvSpPr>
        <dsp:cNvPr id="0" name=""/>
        <dsp:cNvSpPr/>
      </dsp:nvSpPr>
      <dsp:spPr>
        <a:xfrm>
          <a:off x="0" y="0"/>
          <a:ext cx="8119014" cy="977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 dirty="0"/>
            <a:t>Ячейки редко считываются по отдельности – обычно они обрабатываются группами фиксированного размера, называемыми </a:t>
          </a:r>
          <a:r>
            <a:rPr lang="ru-RU" sz="1800" b="1" i="1" kern="1200" baseline="0" dirty="0"/>
            <a:t>словами</a:t>
          </a:r>
          <a:r>
            <a:rPr lang="ru-RU" sz="1800" kern="1200" baseline="0" dirty="0"/>
            <a:t>.</a:t>
          </a:r>
          <a:endParaRPr lang="en-US" sz="1800" kern="1200" dirty="0"/>
        </a:p>
      </dsp:txBody>
      <dsp:txXfrm>
        <a:off x="28623" y="28623"/>
        <a:ext cx="6950129" cy="920019"/>
      </dsp:txXfrm>
    </dsp:sp>
    <dsp:sp modelId="{DB0A7245-852F-4B6E-825D-C71EBB4CCE30}">
      <dsp:nvSpPr>
        <dsp:cNvPr id="0" name=""/>
        <dsp:cNvSpPr/>
      </dsp:nvSpPr>
      <dsp:spPr>
        <a:xfrm>
          <a:off x="606290" y="1112996"/>
          <a:ext cx="8119014" cy="977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23283"/>
                <a:satOff val="-9627"/>
                <a:lumOff val="-42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23283"/>
                <a:satOff val="-9627"/>
                <a:lumOff val="-42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23283"/>
                <a:satOff val="-9627"/>
                <a:lumOff val="-42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 dirty="0"/>
            <a:t>Для облегчения доступа к словам в памяти с каждым словом связывается отдельный </a:t>
          </a:r>
          <a:r>
            <a:rPr lang="ru-RU" sz="1800" b="1" i="1" kern="1200" baseline="0" dirty="0"/>
            <a:t>адрес</a:t>
          </a:r>
          <a:r>
            <a:rPr lang="ru-RU" sz="1800" kern="1200" baseline="0" dirty="0"/>
            <a:t>.</a:t>
          </a:r>
          <a:endParaRPr lang="en-US" sz="1800" kern="1200" dirty="0"/>
        </a:p>
      </dsp:txBody>
      <dsp:txXfrm>
        <a:off x="634913" y="1141619"/>
        <a:ext cx="6820256" cy="920019"/>
      </dsp:txXfrm>
    </dsp:sp>
    <dsp:sp modelId="{791BA978-ABA3-4734-A842-3573B31094CE}">
      <dsp:nvSpPr>
        <dsp:cNvPr id="0" name=""/>
        <dsp:cNvSpPr/>
      </dsp:nvSpPr>
      <dsp:spPr>
        <a:xfrm>
          <a:off x="1212580" y="2225992"/>
          <a:ext cx="8119014" cy="977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46565"/>
                <a:satOff val="-19254"/>
                <a:lumOff val="-85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46565"/>
                <a:satOff val="-19254"/>
                <a:lumOff val="-85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46565"/>
                <a:satOff val="-19254"/>
                <a:lumOff val="-85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1" kern="1200" baseline="0" dirty="0"/>
            <a:t>Адрес</a:t>
          </a:r>
          <a:r>
            <a:rPr lang="ru-RU" sz="1800" kern="1200" baseline="0" dirty="0"/>
            <a:t> – это числа, идентифицирующие конкретные местоположения слов в памяти.</a:t>
          </a:r>
          <a:endParaRPr lang="en-US" sz="1800" kern="1200" dirty="0"/>
        </a:p>
      </dsp:txBody>
      <dsp:txXfrm>
        <a:off x="1241203" y="2254615"/>
        <a:ext cx="6820256" cy="920019"/>
      </dsp:txXfrm>
    </dsp:sp>
    <dsp:sp modelId="{B691B406-58BB-46B1-824A-5F325DBE1AE5}">
      <dsp:nvSpPr>
        <dsp:cNvPr id="0" name=""/>
        <dsp:cNvSpPr/>
      </dsp:nvSpPr>
      <dsp:spPr>
        <a:xfrm>
          <a:off x="1818870" y="3338988"/>
          <a:ext cx="8119014" cy="977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69848"/>
                <a:satOff val="-28882"/>
                <a:lumOff val="-127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269848"/>
                <a:satOff val="-28882"/>
                <a:lumOff val="-127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269848"/>
                <a:satOff val="-28882"/>
                <a:lumOff val="-127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 dirty="0"/>
            <a:t>Для того чтобы прочитать слово из памяти или записать его в таковую, необходимо указать его адрес и задать управляющую </a:t>
          </a:r>
          <a:r>
            <a:rPr lang="ru-RU" sz="1800" b="1" i="1" kern="1200" baseline="0" dirty="0"/>
            <a:t>команду</a:t>
          </a:r>
          <a:r>
            <a:rPr lang="ru-RU" sz="1800" kern="1200" baseline="0" dirty="0"/>
            <a:t>, которая начнет соответствующую операцию.</a:t>
          </a:r>
          <a:endParaRPr lang="en-US" sz="1800" kern="1200" dirty="0"/>
        </a:p>
      </dsp:txBody>
      <dsp:txXfrm>
        <a:off x="1847493" y="3367611"/>
        <a:ext cx="6820256" cy="920019"/>
      </dsp:txXfrm>
    </dsp:sp>
    <dsp:sp modelId="{A9899AB4-7938-45BA-B07D-C2BCB644E5D0}">
      <dsp:nvSpPr>
        <dsp:cNvPr id="0" name=""/>
        <dsp:cNvSpPr/>
      </dsp:nvSpPr>
      <dsp:spPr>
        <a:xfrm>
          <a:off x="2425160" y="4451985"/>
          <a:ext cx="8119014" cy="977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baseline="0" dirty="0"/>
            <a:t>Для каждого компьютера характерна определенная длина слова — два, четыре или восемь байтов. Это не исключает использования ячеек памяти другой длины (например, полуслово, двойное слово).</a:t>
          </a:r>
          <a:endParaRPr lang="en-US" sz="1800" kern="1200" dirty="0"/>
        </a:p>
      </dsp:txBody>
      <dsp:txXfrm>
        <a:off x="2453783" y="4480608"/>
        <a:ext cx="6820256" cy="920019"/>
      </dsp:txXfrm>
    </dsp:sp>
    <dsp:sp modelId="{20895854-A4EE-46EB-8705-CC0A92DEB396}">
      <dsp:nvSpPr>
        <dsp:cNvPr id="0" name=""/>
        <dsp:cNvSpPr/>
      </dsp:nvSpPr>
      <dsp:spPr>
        <a:xfrm>
          <a:off x="7483792" y="713946"/>
          <a:ext cx="635222" cy="635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26717" y="713946"/>
        <a:ext cx="349372" cy="478005"/>
      </dsp:txXfrm>
    </dsp:sp>
    <dsp:sp modelId="{0DFF34C3-3E9C-4E98-AA38-3AFA351EEE30}">
      <dsp:nvSpPr>
        <dsp:cNvPr id="0" name=""/>
        <dsp:cNvSpPr/>
      </dsp:nvSpPr>
      <dsp:spPr>
        <a:xfrm>
          <a:off x="8090082" y="1826942"/>
          <a:ext cx="635222" cy="635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1559"/>
            <a:satOff val="-22536"/>
            <a:lumOff val="-206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541559"/>
              <a:satOff val="-22536"/>
              <a:lumOff val="-2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233007" y="1826942"/>
        <a:ext cx="349372" cy="478005"/>
      </dsp:txXfrm>
    </dsp:sp>
    <dsp:sp modelId="{4F748828-A9B2-46E2-B8B2-E7D83D3A940C}">
      <dsp:nvSpPr>
        <dsp:cNvPr id="0" name=""/>
        <dsp:cNvSpPr/>
      </dsp:nvSpPr>
      <dsp:spPr>
        <a:xfrm>
          <a:off x="8696372" y="2923651"/>
          <a:ext cx="635222" cy="635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83118"/>
            <a:satOff val="-45072"/>
            <a:lumOff val="-4121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1083118"/>
              <a:satOff val="-45072"/>
              <a:lumOff val="-41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839297" y="2923651"/>
        <a:ext cx="349372" cy="478005"/>
      </dsp:txXfrm>
    </dsp:sp>
    <dsp:sp modelId="{863B6D22-82D0-48FF-9A59-7B1C6573F6D5}">
      <dsp:nvSpPr>
        <dsp:cNvPr id="0" name=""/>
        <dsp:cNvSpPr/>
      </dsp:nvSpPr>
      <dsp:spPr>
        <a:xfrm>
          <a:off x="9302662" y="4047505"/>
          <a:ext cx="635222" cy="6352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24677"/>
            <a:satOff val="-67608"/>
            <a:lumOff val="-6181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1624677"/>
              <a:satOff val="-67608"/>
              <a:lumOff val="-61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445587" y="4047505"/>
        <a:ext cx="349372" cy="478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7DCA-459C-4601-BA9A-68340BBA9AC3}">
      <dsp:nvSpPr>
        <dsp:cNvPr id="0" name=""/>
        <dsp:cNvSpPr/>
      </dsp:nvSpPr>
      <dsp:spPr>
        <a:xfrm>
          <a:off x="0" y="665797"/>
          <a:ext cx="10119946" cy="12291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91FB6-C0AA-456D-ADDE-654627BBF13D}">
      <dsp:nvSpPr>
        <dsp:cNvPr id="0" name=""/>
        <dsp:cNvSpPr/>
      </dsp:nvSpPr>
      <dsp:spPr>
        <a:xfrm>
          <a:off x="371822" y="942359"/>
          <a:ext cx="676040" cy="676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20B18-1474-4CFE-B66C-7C1E7A585B36}">
      <dsp:nvSpPr>
        <dsp:cNvPr id="0" name=""/>
        <dsp:cNvSpPr/>
      </dsp:nvSpPr>
      <dsp:spPr>
        <a:xfrm>
          <a:off x="1419684" y="665797"/>
          <a:ext cx="8700261" cy="12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7" tIns="130087" rIns="130087" bIns="1300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baseline="0" dirty="0"/>
            <a:t>Определяется суммарной ёмкостью всех ЗУ.</a:t>
          </a:r>
          <a:endParaRPr lang="en-US" sz="2500" kern="1200" dirty="0"/>
        </a:p>
      </dsp:txBody>
      <dsp:txXfrm>
        <a:off x="1419684" y="665797"/>
        <a:ext cx="8700261" cy="1229164"/>
      </dsp:txXfrm>
    </dsp:sp>
    <dsp:sp modelId="{751CD15D-CD54-4222-8D85-23CA03075CB8}">
      <dsp:nvSpPr>
        <dsp:cNvPr id="0" name=""/>
        <dsp:cNvSpPr/>
      </dsp:nvSpPr>
      <dsp:spPr>
        <a:xfrm>
          <a:off x="0" y="2202253"/>
          <a:ext cx="10119946" cy="1229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FBA5A-09E6-4CD9-B3A1-081B1D70BF12}">
      <dsp:nvSpPr>
        <dsp:cNvPr id="0" name=""/>
        <dsp:cNvSpPr/>
      </dsp:nvSpPr>
      <dsp:spPr>
        <a:xfrm>
          <a:off x="371822" y="2478815"/>
          <a:ext cx="676040" cy="676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61E4D-0B94-41AB-8C41-DC70FB3BE2D6}">
      <dsp:nvSpPr>
        <dsp:cNvPr id="0" name=""/>
        <dsp:cNvSpPr/>
      </dsp:nvSpPr>
      <dsp:spPr>
        <a:xfrm>
          <a:off x="1419684" y="2202253"/>
          <a:ext cx="8700261" cy="12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7" tIns="130087" rIns="130087" bIns="1300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baseline="0"/>
            <a:t>Ёмкость запоминающего устройства измеряется количеством ячеек памяти и длиной ячейки в битах. </a:t>
          </a:r>
          <a:endParaRPr lang="en-US" sz="2500" kern="1200"/>
        </a:p>
      </dsp:txBody>
      <dsp:txXfrm>
        <a:off x="1419684" y="2202253"/>
        <a:ext cx="8700261" cy="1229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64FD6-2A27-4DC6-95AB-01901BF77C6A}">
      <dsp:nvSpPr>
        <dsp:cNvPr id="0" name=""/>
        <dsp:cNvSpPr/>
      </dsp:nvSpPr>
      <dsp:spPr>
        <a:xfrm>
          <a:off x="6176113" y="3222004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Структура памяти ЭВМ</a:t>
          </a:r>
        </a:p>
      </dsp:txBody>
      <dsp:txXfrm>
        <a:off x="6200612" y="3246503"/>
        <a:ext cx="1205676" cy="787451"/>
      </dsp:txXfrm>
    </dsp:sp>
    <dsp:sp modelId="{E657D091-5859-4FE7-B383-23A0040E10BD}">
      <dsp:nvSpPr>
        <dsp:cNvPr id="0" name=""/>
        <dsp:cNvSpPr/>
      </dsp:nvSpPr>
      <dsp:spPr>
        <a:xfrm>
          <a:off x="3894888" y="4058454"/>
          <a:ext cx="2908562" cy="331886"/>
        </a:xfrm>
        <a:custGeom>
          <a:avLst/>
          <a:gdLst/>
          <a:ahLst/>
          <a:cxnLst/>
          <a:rect l="0" t="0" r="0" b="0"/>
          <a:pathLst>
            <a:path>
              <a:moveTo>
                <a:pt x="2908562" y="0"/>
              </a:moveTo>
              <a:lnTo>
                <a:pt x="2908562" y="165943"/>
              </a:lnTo>
              <a:lnTo>
                <a:pt x="0" y="165943"/>
              </a:lnTo>
              <a:lnTo>
                <a:pt x="0" y="33188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6186A-7242-48AD-95BF-21D35A3FD55C}">
      <dsp:nvSpPr>
        <dsp:cNvPr id="0" name=""/>
        <dsp:cNvSpPr/>
      </dsp:nvSpPr>
      <dsp:spPr>
        <a:xfrm>
          <a:off x="3267551" y="4390341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Внутренняя</a:t>
          </a:r>
        </a:p>
      </dsp:txBody>
      <dsp:txXfrm>
        <a:off x="3292050" y="4414840"/>
        <a:ext cx="1205676" cy="787451"/>
      </dsp:txXfrm>
    </dsp:sp>
    <dsp:sp modelId="{78E379CC-54E2-4A6A-836C-9D2321AA5E30}">
      <dsp:nvSpPr>
        <dsp:cNvPr id="0" name=""/>
        <dsp:cNvSpPr/>
      </dsp:nvSpPr>
      <dsp:spPr>
        <a:xfrm>
          <a:off x="1448272" y="5226791"/>
          <a:ext cx="2446616" cy="334579"/>
        </a:xfrm>
        <a:custGeom>
          <a:avLst/>
          <a:gdLst/>
          <a:ahLst/>
          <a:cxnLst/>
          <a:rect l="0" t="0" r="0" b="0"/>
          <a:pathLst>
            <a:path>
              <a:moveTo>
                <a:pt x="2446616" y="0"/>
              </a:moveTo>
              <a:lnTo>
                <a:pt x="2446616" y="167289"/>
              </a:lnTo>
              <a:lnTo>
                <a:pt x="0" y="167289"/>
              </a:lnTo>
              <a:lnTo>
                <a:pt x="0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74929-8A99-4ED6-9E6C-43FFFE35E0AE}">
      <dsp:nvSpPr>
        <dsp:cNvPr id="0" name=""/>
        <dsp:cNvSpPr/>
      </dsp:nvSpPr>
      <dsp:spPr>
        <a:xfrm>
          <a:off x="820935" y="556137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Основная</a:t>
          </a:r>
        </a:p>
      </dsp:txBody>
      <dsp:txXfrm>
        <a:off x="845434" y="5585869"/>
        <a:ext cx="1205676" cy="787451"/>
      </dsp:txXfrm>
    </dsp:sp>
    <dsp:sp modelId="{A1995290-E912-4BCE-95E3-A2B48924BDBE}">
      <dsp:nvSpPr>
        <dsp:cNvPr id="0" name=""/>
        <dsp:cNvSpPr/>
      </dsp:nvSpPr>
      <dsp:spPr>
        <a:xfrm>
          <a:off x="632733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815538" y="0"/>
              </a:moveTo>
              <a:lnTo>
                <a:pt x="815538" y="167289"/>
              </a:lnTo>
              <a:lnTo>
                <a:pt x="0" y="167289"/>
              </a:lnTo>
              <a:lnTo>
                <a:pt x="0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8CA55-5FBE-46F5-A9C6-44020ABBED26}">
      <dsp:nvSpPr>
        <dsp:cNvPr id="0" name=""/>
        <dsp:cNvSpPr/>
      </dsp:nvSpPr>
      <dsp:spPr>
        <a:xfrm>
          <a:off x="5396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Оперативная</a:t>
          </a:r>
        </a:p>
      </dsp:txBody>
      <dsp:txXfrm>
        <a:off x="29895" y="6756899"/>
        <a:ext cx="1205676" cy="787451"/>
      </dsp:txXfrm>
    </dsp:sp>
    <dsp:sp modelId="{8A61401D-C330-42A2-BEC6-23605CD84848}">
      <dsp:nvSpPr>
        <dsp:cNvPr id="0" name=""/>
        <dsp:cNvSpPr/>
      </dsp:nvSpPr>
      <dsp:spPr>
        <a:xfrm>
          <a:off x="1448272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815538" y="167289"/>
              </a:lnTo>
              <a:lnTo>
                <a:pt x="815538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B0A58-0606-430B-A29E-909F7FA9967F}">
      <dsp:nvSpPr>
        <dsp:cNvPr id="0" name=""/>
        <dsp:cNvSpPr/>
      </dsp:nvSpPr>
      <dsp:spPr>
        <a:xfrm>
          <a:off x="1636473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Постоянная</a:t>
          </a:r>
        </a:p>
      </dsp:txBody>
      <dsp:txXfrm>
        <a:off x="1660972" y="6756899"/>
        <a:ext cx="1205676" cy="787451"/>
      </dsp:txXfrm>
    </dsp:sp>
    <dsp:sp modelId="{94C30827-9D5B-4073-90D4-8EEDC63AC121}">
      <dsp:nvSpPr>
        <dsp:cNvPr id="0" name=""/>
        <dsp:cNvSpPr/>
      </dsp:nvSpPr>
      <dsp:spPr>
        <a:xfrm>
          <a:off x="3894888" y="5226791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815538" y="167289"/>
              </a:lnTo>
              <a:lnTo>
                <a:pt x="815538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A1D67-461E-41A8-A7D1-407B76A41669}">
      <dsp:nvSpPr>
        <dsp:cNvPr id="0" name=""/>
        <dsp:cNvSpPr/>
      </dsp:nvSpPr>
      <dsp:spPr>
        <a:xfrm>
          <a:off x="4083089" y="556137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КЭШ (Сверхоперативная)</a:t>
          </a:r>
        </a:p>
      </dsp:txBody>
      <dsp:txXfrm>
        <a:off x="4107588" y="5585869"/>
        <a:ext cx="1205676" cy="787451"/>
      </dsp:txXfrm>
    </dsp:sp>
    <dsp:sp modelId="{5EB6FEAC-A4A2-4DDE-AD40-0E8601CB3450}">
      <dsp:nvSpPr>
        <dsp:cNvPr id="0" name=""/>
        <dsp:cNvSpPr/>
      </dsp:nvSpPr>
      <dsp:spPr>
        <a:xfrm>
          <a:off x="3894888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815538" y="0"/>
              </a:moveTo>
              <a:lnTo>
                <a:pt x="815538" y="167289"/>
              </a:lnTo>
              <a:lnTo>
                <a:pt x="0" y="167289"/>
              </a:lnTo>
              <a:lnTo>
                <a:pt x="0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4BA53-28C2-40AE-A9CB-D4A7B94D1BFB}">
      <dsp:nvSpPr>
        <dsp:cNvPr id="0" name=""/>
        <dsp:cNvSpPr/>
      </dsp:nvSpPr>
      <dsp:spPr>
        <a:xfrm>
          <a:off x="3267551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Внутренний</a:t>
          </a:r>
        </a:p>
      </dsp:txBody>
      <dsp:txXfrm>
        <a:off x="3292050" y="6756899"/>
        <a:ext cx="1205676" cy="787451"/>
      </dsp:txXfrm>
    </dsp:sp>
    <dsp:sp modelId="{8C501023-B6EF-43DF-B0B9-D4BEED3931E2}">
      <dsp:nvSpPr>
        <dsp:cNvPr id="0" name=""/>
        <dsp:cNvSpPr/>
      </dsp:nvSpPr>
      <dsp:spPr>
        <a:xfrm>
          <a:off x="4710427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815538" y="167289"/>
              </a:lnTo>
              <a:lnTo>
                <a:pt x="815538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2D3B-118F-42FE-AFAA-37FD9C91D261}">
      <dsp:nvSpPr>
        <dsp:cNvPr id="0" name=""/>
        <dsp:cNvSpPr/>
      </dsp:nvSpPr>
      <dsp:spPr>
        <a:xfrm>
          <a:off x="4898628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Внешний</a:t>
          </a:r>
        </a:p>
      </dsp:txBody>
      <dsp:txXfrm>
        <a:off x="4923127" y="6756899"/>
        <a:ext cx="1205676" cy="787451"/>
      </dsp:txXfrm>
    </dsp:sp>
    <dsp:sp modelId="{2D6F67CF-9BD5-4958-9CB3-1F535FCD3939}">
      <dsp:nvSpPr>
        <dsp:cNvPr id="0" name=""/>
        <dsp:cNvSpPr/>
      </dsp:nvSpPr>
      <dsp:spPr>
        <a:xfrm>
          <a:off x="3894888" y="5226791"/>
          <a:ext cx="2446616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2446616" y="167289"/>
              </a:lnTo>
              <a:lnTo>
                <a:pt x="2446616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EBE6C-59C1-4608-86B0-370F665D9D23}">
      <dsp:nvSpPr>
        <dsp:cNvPr id="0" name=""/>
        <dsp:cNvSpPr/>
      </dsp:nvSpPr>
      <dsp:spPr>
        <a:xfrm>
          <a:off x="5714167" y="556137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Регистры</a:t>
          </a:r>
        </a:p>
      </dsp:txBody>
      <dsp:txXfrm>
        <a:off x="5738666" y="5585869"/>
        <a:ext cx="1205676" cy="787451"/>
      </dsp:txXfrm>
    </dsp:sp>
    <dsp:sp modelId="{886383A9-0263-4D9A-B031-0EDD84E50D8B}">
      <dsp:nvSpPr>
        <dsp:cNvPr id="0" name=""/>
        <dsp:cNvSpPr/>
      </dsp:nvSpPr>
      <dsp:spPr>
        <a:xfrm>
          <a:off x="6803450" y="4058454"/>
          <a:ext cx="2800208" cy="331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3"/>
              </a:lnTo>
              <a:lnTo>
                <a:pt x="2800208" y="165943"/>
              </a:lnTo>
              <a:lnTo>
                <a:pt x="2800208" y="33188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C84F5-2D43-4D7D-90A3-AE5CD2F430AD}">
      <dsp:nvSpPr>
        <dsp:cNvPr id="0" name=""/>
        <dsp:cNvSpPr/>
      </dsp:nvSpPr>
      <dsp:spPr>
        <a:xfrm>
          <a:off x="8976321" y="4390341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Внешняя</a:t>
          </a:r>
        </a:p>
      </dsp:txBody>
      <dsp:txXfrm>
        <a:off x="9000820" y="4414840"/>
        <a:ext cx="1205676" cy="787451"/>
      </dsp:txXfrm>
    </dsp:sp>
    <dsp:sp modelId="{2DC64E73-FBE8-44BA-9181-154C0531914C}">
      <dsp:nvSpPr>
        <dsp:cNvPr id="0" name=""/>
        <dsp:cNvSpPr/>
      </dsp:nvSpPr>
      <dsp:spPr>
        <a:xfrm>
          <a:off x="8788120" y="5226791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815538" y="0"/>
              </a:moveTo>
              <a:lnTo>
                <a:pt x="815538" y="167289"/>
              </a:lnTo>
              <a:lnTo>
                <a:pt x="0" y="167289"/>
              </a:lnTo>
              <a:lnTo>
                <a:pt x="0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74E7-C8AA-44E4-A2C1-D7EFB84840EF}">
      <dsp:nvSpPr>
        <dsp:cNvPr id="0" name=""/>
        <dsp:cNvSpPr/>
      </dsp:nvSpPr>
      <dsp:spPr>
        <a:xfrm>
          <a:off x="8160783" y="556137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Диски</a:t>
          </a:r>
        </a:p>
      </dsp:txBody>
      <dsp:txXfrm>
        <a:off x="8185282" y="5585869"/>
        <a:ext cx="1205676" cy="787451"/>
      </dsp:txXfrm>
    </dsp:sp>
    <dsp:sp modelId="{3F53447D-401E-41B8-8C11-1F2656BA9F8B}">
      <dsp:nvSpPr>
        <dsp:cNvPr id="0" name=""/>
        <dsp:cNvSpPr/>
      </dsp:nvSpPr>
      <dsp:spPr>
        <a:xfrm>
          <a:off x="7972582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815538" y="0"/>
              </a:moveTo>
              <a:lnTo>
                <a:pt x="815538" y="167289"/>
              </a:lnTo>
              <a:lnTo>
                <a:pt x="0" y="167289"/>
              </a:lnTo>
              <a:lnTo>
                <a:pt x="0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DF16A-8BB1-40EB-B710-79115827FD8B}">
      <dsp:nvSpPr>
        <dsp:cNvPr id="0" name=""/>
        <dsp:cNvSpPr/>
      </dsp:nvSpPr>
      <dsp:spPr>
        <a:xfrm>
          <a:off x="7345244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Магнитные</a:t>
          </a:r>
        </a:p>
      </dsp:txBody>
      <dsp:txXfrm>
        <a:off x="7369743" y="6756899"/>
        <a:ext cx="1205676" cy="787451"/>
      </dsp:txXfrm>
    </dsp:sp>
    <dsp:sp modelId="{94A58366-BB65-42D2-89A3-148DA2F9C716}">
      <dsp:nvSpPr>
        <dsp:cNvPr id="0" name=""/>
        <dsp:cNvSpPr/>
      </dsp:nvSpPr>
      <dsp:spPr>
        <a:xfrm>
          <a:off x="8788120" y="6397820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815538" y="167289"/>
              </a:lnTo>
              <a:lnTo>
                <a:pt x="815538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36D6-06FE-46DC-B201-E6DC3330349C}">
      <dsp:nvSpPr>
        <dsp:cNvPr id="0" name=""/>
        <dsp:cNvSpPr/>
      </dsp:nvSpPr>
      <dsp:spPr>
        <a:xfrm>
          <a:off x="8976321" y="673240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Оптические</a:t>
          </a:r>
        </a:p>
      </dsp:txBody>
      <dsp:txXfrm>
        <a:off x="9000820" y="6756899"/>
        <a:ext cx="1205676" cy="787451"/>
      </dsp:txXfrm>
    </dsp:sp>
    <dsp:sp modelId="{EB8F67B4-A183-4C3F-AF00-EB5FB3629519}">
      <dsp:nvSpPr>
        <dsp:cNvPr id="0" name=""/>
        <dsp:cNvSpPr/>
      </dsp:nvSpPr>
      <dsp:spPr>
        <a:xfrm>
          <a:off x="9603659" y="5226791"/>
          <a:ext cx="815538" cy="334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89"/>
              </a:lnTo>
              <a:lnTo>
                <a:pt x="815538" y="167289"/>
              </a:lnTo>
              <a:lnTo>
                <a:pt x="815538" y="33457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A081D-9B26-4499-8A35-9A7E9B10E988}">
      <dsp:nvSpPr>
        <dsp:cNvPr id="0" name=""/>
        <dsp:cNvSpPr/>
      </dsp:nvSpPr>
      <dsp:spPr>
        <a:xfrm>
          <a:off x="9791860" y="5561370"/>
          <a:ext cx="1254674" cy="836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Магнитные ленты</a:t>
          </a:r>
        </a:p>
      </dsp:txBody>
      <dsp:txXfrm>
        <a:off x="9816359" y="5585869"/>
        <a:ext cx="1205676" cy="787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72490-3FAD-4AFC-B67F-39E83EB620CD}">
      <dsp:nvSpPr>
        <dsp:cNvPr id="0" name=""/>
        <dsp:cNvSpPr/>
      </dsp:nvSpPr>
      <dsp:spPr>
        <a:xfrm>
          <a:off x="262830" y="0"/>
          <a:ext cx="6857999" cy="68579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07B3C4-27DB-4B06-A1CE-03D1E827FB81}">
      <dsp:nvSpPr>
        <dsp:cNvPr id="0" name=""/>
        <dsp:cNvSpPr/>
      </dsp:nvSpPr>
      <dsp:spPr>
        <a:xfrm>
          <a:off x="119577" y="651509"/>
          <a:ext cx="3397355" cy="24477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bg2">
                  <a:lumMod val="10000"/>
                </a:schemeClr>
              </a:solidFill>
            </a:rPr>
            <a:t>Это </a:t>
          </a:r>
          <a:r>
            <a:rPr lang="ru-RU" sz="2300" b="1" kern="1200" dirty="0">
              <a:solidFill>
                <a:schemeClr val="bg2">
                  <a:lumMod val="10000"/>
                </a:schemeClr>
              </a:solidFill>
            </a:rPr>
            <a:t>энергонезависимая</a:t>
          </a:r>
          <a:r>
            <a:rPr lang="ru-RU" sz="2300" kern="1200" dirty="0">
              <a:solidFill>
                <a:schemeClr val="bg2">
                  <a:lumMod val="10000"/>
                </a:schemeClr>
              </a:solidFill>
            </a:rPr>
            <a:t> память, используется для хранения данных, которые никогда не потребуют изменения.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39068" y="771000"/>
        <a:ext cx="3158373" cy="2208803"/>
      </dsp:txXfrm>
    </dsp:sp>
    <dsp:sp modelId="{AF20943A-B5AB-444A-997D-11B77578299E}">
      <dsp:nvSpPr>
        <dsp:cNvPr id="0" name=""/>
        <dsp:cNvSpPr/>
      </dsp:nvSpPr>
      <dsp:spPr>
        <a:xfrm>
          <a:off x="3634597" y="660309"/>
          <a:ext cx="3627854" cy="257087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ПЗУ содержит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программу управления процессором,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программы управления дисплеем, клавиатурой, принтером, внешней памятью, программы запуска и остановки компьютера, тестирования устройств.</a:t>
          </a:r>
          <a:endParaRPr lang="en-US" sz="1600" kern="1200" dirty="0"/>
        </a:p>
      </dsp:txBody>
      <dsp:txXfrm>
        <a:off x="3760097" y="785809"/>
        <a:ext cx="3376854" cy="2319871"/>
      </dsp:txXfrm>
    </dsp:sp>
    <dsp:sp modelId="{273DC80C-F9F7-430B-BAAC-C438A52EC9B3}">
      <dsp:nvSpPr>
        <dsp:cNvPr id="0" name=""/>
        <dsp:cNvSpPr/>
      </dsp:nvSpPr>
      <dsp:spPr>
        <a:xfrm>
          <a:off x="149479" y="3428629"/>
          <a:ext cx="3448226" cy="28803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Содержание памяти специальным образом “зашивается” в устройстве при его изготовлении для постоянного хранения.</a:t>
          </a:r>
          <a:r>
            <a:rPr lang="ru-RU" sz="1800" kern="1200" dirty="0"/>
            <a:t> </a:t>
          </a:r>
          <a:endParaRPr lang="en-US" sz="1800" kern="1200" dirty="0"/>
        </a:p>
      </dsp:txBody>
      <dsp:txXfrm>
        <a:off x="290086" y="3569236"/>
        <a:ext cx="3167012" cy="2599137"/>
      </dsp:txXfrm>
    </dsp:sp>
    <dsp:sp modelId="{DED1012B-A764-401C-ACE4-871D7A91BAD2}">
      <dsp:nvSpPr>
        <dsp:cNvPr id="0" name=""/>
        <dsp:cNvSpPr/>
      </dsp:nvSpPr>
      <dsp:spPr>
        <a:xfrm>
          <a:off x="3792895" y="3428629"/>
          <a:ext cx="3487142" cy="28803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bg2">
                  <a:lumMod val="10000"/>
                </a:schemeClr>
              </a:solidFill>
            </a:rPr>
            <a:t>Из ПЗУ можно только читать</a:t>
          </a:r>
          <a:r>
            <a:rPr lang="ru-RU" sz="2800" kern="1200" dirty="0"/>
            <a:t>.</a:t>
          </a:r>
          <a:endParaRPr lang="en-US" sz="2800" kern="1200" dirty="0"/>
        </a:p>
      </dsp:txBody>
      <dsp:txXfrm>
        <a:off x="3933502" y="3569236"/>
        <a:ext cx="3205928" cy="25991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3305D-8D34-4F11-8D09-47FFA821688B}">
      <dsp:nvSpPr>
        <dsp:cNvPr id="0" name=""/>
        <dsp:cNvSpPr/>
      </dsp:nvSpPr>
      <dsp:spPr>
        <a:xfrm>
          <a:off x="1419" y="713993"/>
          <a:ext cx="4981579" cy="3163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2F514-57D0-40BB-BA4D-0E5AE9382CBA}">
      <dsp:nvSpPr>
        <dsp:cNvPr id="0" name=""/>
        <dsp:cNvSpPr/>
      </dsp:nvSpPr>
      <dsp:spPr>
        <a:xfrm>
          <a:off x="554928" y="1239826"/>
          <a:ext cx="4981579" cy="3163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baseline="0" dirty="0"/>
            <a:t>Важнейшая микросхема постоянной или </a:t>
          </a:r>
          <a:r>
            <a:rPr lang="ru-RU" sz="2100" kern="1200" baseline="0" dirty="0" err="1"/>
            <a:t>Flash</a:t>
          </a:r>
          <a:r>
            <a:rPr lang="ru-RU" sz="2100" kern="1200" baseline="0" dirty="0"/>
            <a:t>-памяти — модуль BIOS, предназначенная для автоматического тестирования устройств после включения питания компьютера и загрузки ОС в оперативную память.</a:t>
          </a:r>
          <a:endParaRPr lang="en-US" sz="2100" kern="1200" dirty="0"/>
        </a:p>
      </dsp:txBody>
      <dsp:txXfrm>
        <a:off x="647578" y="1332476"/>
        <a:ext cx="4796279" cy="2978002"/>
      </dsp:txXfrm>
    </dsp:sp>
    <dsp:sp modelId="{78D4AD2B-BBF0-4DBF-8006-CDB45C740A3C}">
      <dsp:nvSpPr>
        <dsp:cNvPr id="0" name=""/>
        <dsp:cNvSpPr/>
      </dsp:nvSpPr>
      <dsp:spPr>
        <a:xfrm>
          <a:off x="6090015" y="713993"/>
          <a:ext cx="4981579" cy="3163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D29F3-36B9-4929-99E5-B230BD042A5B}">
      <dsp:nvSpPr>
        <dsp:cNvPr id="0" name=""/>
        <dsp:cNvSpPr/>
      </dsp:nvSpPr>
      <dsp:spPr>
        <a:xfrm>
          <a:off x="6643524" y="1239826"/>
          <a:ext cx="4981579" cy="3163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baseline="0" dirty="0"/>
            <a:t>Разновидность постоянного ЗУ — CMOS RAM. Это память с невысоким быстродействием и минимальным энергопотреблением от батарейки. Хранит информации о конфигурации и составе оборудования компьютера, о режимах его работы. Содержимое CMOS изменяется специальной программой </a:t>
          </a:r>
          <a:r>
            <a:rPr lang="ru-RU" sz="2100" kern="1200" baseline="0" dirty="0" err="1"/>
            <a:t>Setup</a:t>
          </a:r>
          <a:r>
            <a:rPr lang="ru-RU" sz="2100" kern="1200" baseline="0" dirty="0"/>
            <a:t>, находящейся в BIOS.</a:t>
          </a:r>
          <a:endParaRPr lang="en-US" sz="2100" kern="1200" dirty="0"/>
        </a:p>
      </dsp:txBody>
      <dsp:txXfrm>
        <a:off x="6736174" y="1332476"/>
        <a:ext cx="4796279" cy="297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8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0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705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8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9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0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06E4E-B776-43A9-B179-155C6A57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</a:rPr>
              <a:t>Архитектура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39EE35-1068-43D8-8ADF-5671ED58A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3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8F3F3-FE5D-4F3D-A111-67EE74E8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3000" dirty="0">
                <a:solidFill>
                  <a:schemeClr val="bg2"/>
                </a:solidFill>
                <a:latin typeface="Arial Black" panose="020B0A04020102020204" pitchFamily="34" charset="0"/>
              </a:rPr>
              <a:t>Быстродействие </a:t>
            </a:r>
            <a:r>
              <a:rPr lang="ru-RU" sz="3000" dirty="0">
                <a:solidFill>
                  <a:schemeClr val="bg2"/>
                </a:solidFill>
                <a:latin typeface="+mn-lt"/>
              </a:rPr>
              <a:t>определяется временем, затрачиваемым на: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E3A37F-1EDD-4F59-8A44-175971D2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958624"/>
            <a:ext cx="4892308" cy="5262390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Поиск нужной информации в памяти и на ее считывание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Поиск места в памяти, предназначаемого для хранения данной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2725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E4A85-DE0C-4999-85E0-4C70E00B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ru-RU" sz="4100" b="1"/>
              <a:t>Быстродействие</a:t>
            </a:r>
            <a:r>
              <a:rPr lang="ru-RU" sz="4100"/>
              <a:t> памяти ЭВМ зависит от: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DA185BB-CEF3-4887-B14F-DA159EAD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5999"/>
            <a:ext cx="5958837" cy="4067175"/>
          </a:xfrm>
        </p:spPr>
        <p:txBody>
          <a:bodyPr>
            <a:normAutofit/>
          </a:bodyPr>
          <a:lstStyle/>
          <a:p>
            <a:r>
              <a:rPr lang="ru-RU" sz="2800" dirty="0"/>
              <a:t>быстродействия отдельных ЗУ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принципов их организации в единую систему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способов обмена информацией внутри этой системы.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877F99-1B48-481C-867A-01195F1A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80F3-9F4F-456E-A908-3CC1D90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77" y="247650"/>
            <a:ext cx="2329372" cy="1485900"/>
          </a:xfrm>
        </p:spPr>
        <p:txBody>
          <a:bodyPr>
            <a:normAutofit/>
          </a:bodyPr>
          <a:lstStyle/>
          <a:p>
            <a:r>
              <a:rPr lang="ru-RU" sz="2000" b="1" dirty="0"/>
              <a:t>Быстродействие</a:t>
            </a:r>
            <a:r>
              <a:rPr lang="ru-RU" sz="2000" dirty="0"/>
              <a:t> уменьшается</a:t>
            </a: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5A4829B7-47EE-4685-ADC0-DE464C22A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studfile.net/html/1489/253/html_GZX8rEuH9y.T2Kv/img-fVRrr1.png">
            <a:extLst>
              <a:ext uri="{FF2B5EF4-FFF2-40B4-BE49-F238E27FC236}">
                <a16:creationId xmlns:a16="http://schemas.microsoft.com/office/drawing/2014/main" id="{6815A58C-DCE7-4BB5-99A8-806AED0C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7539" y="686995"/>
            <a:ext cx="6517775" cy="56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ontent Placeholder 1029">
            <a:extLst>
              <a:ext uri="{FF2B5EF4-FFF2-40B4-BE49-F238E27FC236}">
                <a16:creationId xmlns:a16="http://schemas.microsoft.com/office/drawing/2014/main" id="{A1C1DE6C-31D2-4191-9279-3D19B428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034" y="275492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Ёмкость</a:t>
            </a:r>
            <a:r>
              <a:rPr lang="ru-RU" dirty="0"/>
              <a:t> увеличивается</a:t>
            </a:r>
            <a:endParaRPr lang="en-US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0CB2C52-9045-4D2F-B319-098A8DD43954}"/>
              </a:ext>
            </a:extLst>
          </p:cNvPr>
          <p:cNvSpPr/>
          <p:nvPr/>
        </p:nvSpPr>
        <p:spPr>
          <a:xfrm>
            <a:off x="10780532" y="915133"/>
            <a:ext cx="179583" cy="5409738"/>
          </a:xfrm>
          <a:prstGeom prst="downArrow">
            <a:avLst>
              <a:gd name="adj1" fmla="val 50000"/>
              <a:gd name="adj2" fmla="val 25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154F39BE-0CEC-45B7-B29F-C99DA7474360}"/>
              </a:ext>
            </a:extLst>
          </p:cNvPr>
          <p:cNvSpPr/>
          <p:nvPr/>
        </p:nvSpPr>
        <p:spPr>
          <a:xfrm>
            <a:off x="4818185" y="3305908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55B18A76-064B-43D3-BDE7-A2804A929635}"/>
              </a:ext>
            </a:extLst>
          </p:cNvPr>
          <p:cNvSpPr/>
          <p:nvPr/>
        </p:nvSpPr>
        <p:spPr>
          <a:xfrm>
            <a:off x="2223721" y="915133"/>
            <a:ext cx="228600" cy="5446272"/>
          </a:xfrm>
          <a:prstGeom prst="downArrow">
            <a:avLst>
              <a:gd name="adj1" fmla="val 50000"/>
              <a:gd name="adj2" fmla="val 22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7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38D36-86B8-46DE-8501-A2BE2D4B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99039" y="659423"/>
            <a:ext cx="3103684" cy="20222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памяти ЭВМ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91E022-B194-4214-B488-BF6B9D923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73164-9E40-4DCB-B2E6-B272AB9FC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58B76-D94E-44BE-A711-8AD7D0F45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1DBDFB8-7CBF-49CC-B21E-23E9CF3CB08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1300566"/>
              </p:ext>
            </p:extLst>
          </p:nvPr>
        </p:nvGraphicFramePr>
        <p:xfrm>
          <a:off x="840786" y="-1736025"/>
          <a:ext cx="11051932" cy="1078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61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A653E-6538-4748-92F3-1C0DE12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 </a:t>
            </a:r>
            <a:r>
              <a:rPr lang="ru-RU" sz="6000" dirty="0">
                <a:latin typeface="Arial Black" panose="020B0A04020102020204" pitchFamily="34" charset="0"/>
              </a:rPr>
              <a:t>Основная память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B74BA3-73EE-42C5-BCC1-85207366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016" y="3349869"/>
            <a:ext cx="4443984" cy="823912"/>
          </a:xfrm>
        </p:spPr>
        <p:txBody>
          <a:bodyPr/>
          <a:lstStyle/>
          <a:p>
            <a:pPr algn="ctr"/>
            <a:r>
              <a:rPr lang="ru-RU" sz="4000" dirty="0">
                <a:latin typeface="Arial Black" panose="020B0A04020102020204" pitchFamily="34" charset="0"/>
              </a:rPr>
              <a:t>ОЗУ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547EE-961D-430F-B040-EC33750F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95031" y="4326260"/>
            <a:ext cx="4443984" cy="256219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Оперативное</a:t>
            </a:r>
            <a:r>
              <a:rPr lang="ru-RU" dirty="0"/>
              <a:t> запоминающее устройство (</a:t>
            </a:r>
            <a:r>
              <a:rPr lang="en-US" dirty="0"/>
              <a:t>RAM)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B8D3B9-92B3-43E7-9F66-604C5F97C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580" y="3395656"/>
            <a:ext cx="4443984" cy="823912"/>
          </a:xfrm>
        </p:spPr>
        <p:txBody>
          <a:bodyPr/>
          <a:lstStyle/>
          <a:p>
            <a:pPr algn="ctr"/>
            <a:r>
              <a:rPr lang="ru-RU" sz="4000" dirty="0">
                <a:latin typeface="Arial Black" panose="020B0A04020102020204" pitchFamily="34" charset="0"/>
              </a:rPr>
              <a:t>ПЗУ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42504E-B4D4-4A5A-B096-BD5907A0A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70137" y="4281559"/>
            <a:ext cx="4443984" cy="256219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Постоянное</a:t>
            </a:r>
            <a:r>
              <a:rPr lang="ru-RU" dirty="0"/>
              <a:t> запоминающее устройство</a:t>
            </a:r>
            <a:r>
              <a:rPr lang="en-US" dirty="0"/>
              <a:t> (ROM)</a:t>
            </a:r>
            <a:endParaRPr lang="ru-RU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BC68B17B-5C4C-4312-86D4-2DE0B351D852}"/>
              </a:ext>
            </a:extLst>
          </p:cNvPr>
          <p:cNvSpPr/>
          <p:nvPr/>
        </p:nvSpPr>
        <p:spPr>
          <a:xfrm>
            <a:off x="3481754" y="1863969"/>
            <a:ext cx="835269" cy="1406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81775175-0CF6-4E3F-BD0E-11DAEC63AA21}"/>
              </a:ext>
            </a:extLst>
          </p:cNvPr>
          <p:cNvSpPr/>
          <p:nvPr/>
        </p:nvSpPr>
        <p:spPr>
          <a:xfrm>
            <a:off x="8299938" y="1863969"/>
            <a:ext cx="835269" cy="1406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696C-3F38-480E-9260-25E6683B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ОЗУ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AEE4B22-6837-495A-BC97-EE4943DB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951" y="-161925"/>
            <a:ext cx="6315074" cy="7019925"/>
          </a:xfrm>
        </p:spPr>
        <p:txBody>
          <a:bodyPr anchor="ctr">
            <a:normAutofit/>
          </a:bodyPr>
          <a:lstStyle/>
          <a:p>
            <a:r>
              <a:rPr lang="ru-RU" b="1" dirty="0"/>
              <a:t>Назначение: </a:t>
            </a:r>
            <a:r>
              <a:rPr lang="ru-RU" sz="1800" dirty="0"/>
              <a:t>хранение данных, работа с которыми осуществляется в данный момент времени (переменная информация).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Если для этого использовать жесткий диск, то время доступа к данным заметно увеличится, так как производительность оперативной памяти намного выше, чем дисковой. Это скажется на быстродействии всей системы.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Оперативная память обеспечивает возможность обращения процессора к любой ее ячейке, поэтому называется </a:t>
            </a:r>
            <a:r>
              <a:rPr lang="ru-RU" b="1" dirty="0"/>
              <a:t>памятью с произвольным доступом </a:t>
            </a:r>
            <a:r>
              <a:rPr lang="ru-RU" sz="1800" dirty="0"/>
              <a:t>(RAM – </a:t>
            </a:r>
            <a:r>
              <a:rPr lang="ru-RU" sz="1800" dirty="0" err="1"/>
              <a:t>Random</a:t>
            </a:r>
            <a:r>
              <a:rPr lang="ru-RU" sz="1800" dirty="0"/>
              <a:t> </a:t>
            </a:r>
            <a:r>
              <a:rPr lang="ru-RU" sz="1800" dirty="0" err="1"/>
              <a:t>Access</a:t>
            </a:r>
            <a:r>
              <a:rPr lang="ru-RU" sz="1800" dirty="0"/>
              <a:t> </a:t>
            </a:r>
            <a:r>
              <a:rPr lang="ru-RU" sz="1800" dirty="0" err="1"/>
              <a:t>Memory</a:t>
            </a:r>
            <a:r>
              <a:rPr 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719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3C4EC-E081-4785-9D0A-FDCEE31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ОЗУ</a:t>
            </a:r>
          </a:p>
        </p:txBody>
      </p:sp>
      <p:pic>
        <p:nvPicPr>
          <p:cNvPr id="4098" name="Picture 2" descr="https://avatars.mds.yandex.net/get-zen_doc/127510/pub_5d5009bacfcc8600af362039_5d507f10ecfb8000ad965c79/scale_1200">
            <a:extLst>
              <a:ext uri="{FF2B5EF4-FFF2-40B4-BE49-F238E27FC236}">
                <a16:creationId xmlns:a16="http://schemas.microsoft.com/office/drawing/2014/main" id="{8B2D0C3F-3AFC-4F1E-94C5-8DC629EEF2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1" y="1922900"/>
            <a:ext cx="5701024" cy="34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1.okidoker.com/c/1/5/8/58364/9244282/20270681_2.jpg">
            <a:extLst>
              <a:ext uri="{FF2B5EF4-FFF2-40B4-BE49-F238E27FC236}">
                <a16:creationId xmlns:a16="http://schemas.microsoft.com/office/drawing/2014/main" id="{19317F25-B11D-474B-9B93-11413C7E41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922900"/>
            <a:ext cx="5567508" cy="34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1A245-7936-4DE3-95A7-3836E599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2" y="237392"/>
            <a:ext cx="7705164" cy="1485900"/>
          </a:xfrm>
        </p:spPr>
        <p:txBody>
          <a:bodyPr>
            <a:normAutofit/>
          </a:bodyPr>
          <a:lstStyle/>
          <a:p>
            <a:r>
              <a:rPr lang="ru-RU" dirty="0"/>
              <a:t>ОЗУ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75C19-CB76-48EA-B4AD-F1B0BC66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914400"/>
            <a:ext cx="8549714" cy="5706208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Допускает </a:t>
            </a:r>
            <a:r>
              <a:rPr lang="ru-RU" sz="1800" b="1" dirty="0"/>
              <a:t>изменение </a:t>
            </a:r>
            <a:r>
              <a:rPr lang="ru-RU" sz="1800" dirty="0"/>
              <a:t>своего содержимого в ходе выполнения процессором вычислительных операций с данными</a:t>
            </a:r>
          </a:p>
          <a:p>
            <a:endParaRPr lang="ru-RU" sz="1800" dirty="0"/>
          </a:p>
          <a:p>
            <a:r>
              <a:rPr lang="ru-RU" sz="1800" dirty="0"/>
              <a:t>Может работать в режимах </a:t>
            </a:r>
            <a:r>
              <a:rPr lang="ru-RU" sz="1800" b="1" dirty="0"/>
              <a:t>записи, чтения и хранения.</a:t>
            </a:r>
          </a:p>
          <a:p>
            <a:endParaRPr lang="ru-RU" sz="1800" dirty="0"/>
          </a:p>
          <a:p>
            <a:r>
              <a:rPr lang="ru-RU" sz="1800" dirty="0"/>
              <a:t>На стадии выполнения в ОЗУ могут одновременно находится </a:t>
            </a:r>
            <a:r>
              <a:rPr lang="ru-RU" sz="1800" b="1" dirty="0"/>
              <a:t>несколько программ</a:t>
            </a:r>
            <a:r>
              <a:rPr lang="ru-RU" sz="1800" dirty="0"/>
              <a:t>, а также обрабатываемые и уже обработанные программой данные.</a:t>
            </a:r>
          </a:p>
          <a:p>
            <a:endParaRPr lang="ru-RU" sz="1800" dirty="0"/>
          </a:p>
          <a:p>
            <a:r>
              <a:rPr lang="ru-RU" sz="1800" b="1" dirty="0"/>
              <a:t>Принцип работы: </a:t>
            </a:r>
          </a:p>
          <a:p>
            <a:pPr lvl="1"/>
            <a:r>
              <a:rPr lang="ru-RU" sz="1800" dirty="0"/>
              <a:t>можно считать, что оперативная память представляет собой последовательность пронумерованных байтов. </a:t>
            </a:r>
          </a:p>
          <a:p>
            <a:pPr lvl="1"/>
            <a:r>
              <a:rPr lang="ru-RU" sz="1800" dirty="0"/>
              <a:t>Каждый байт имеет свой собственный номер, который называют адресом. </a:t>
            </a:r>
          </a:p>
          <a:p>
            <a:pPr lvl="1"/>
            <a:r>
              <a:rPr lang="ru-RU" sz="1800" dirty="0"/>
              <a:t>Содержимое любого байта памяти может обрабатываться независимым от остальных байтов образом. </a:t>
            </a:r>
          </a:p>
          <a:p>
            <a:pPr lvl="1"/>
            <a:r>
              <a:rPr lang="ru-RU" sz="1800" dirty="0"/>
              <a:t>Указав адрес байта, можно прочитать код, который в нем записан или записать в этот байт какой – либо другой код.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9597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AEEC3-2953-45B3-976F-C816696E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ПЗУ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3FB2CDA-5EE2-4F07-B221-E74164083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42345"/>
              </p:ext>
            </p:extLst>
          </p:nvPr>
        </p:nvGraphicFramePr>
        <p:xfrm>
          <a:off x="0" y="0"/>
          <a:ext cx="7383661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55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0B0F-17A7-404F-B86C-36A1D9FC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ПЗУ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122" name="Picture 2" descr="https://cdn.turkaramamotoru.com/ru/pzu-2055.jpg">
            <a:extLst>
              <a:ext uri="{FF2B5EF4-FFF2-40B4-BE49-F238E27FC236}">
                <a16:creationId xmlns:a16="http://schemas.microsoft.com/office/drawing/2014/main" id="{5D787D76-9B63-4EB7-AD3F-FB436269E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081" y="1512277"/>
            <a:ext cx="6085455" cy="40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33CE0E-76B0-4536-AB65-CBA0AE77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BE617-D65E-47D7-84BC-124B1BA2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78939C4-EDF1-4906-A291-D1E21B408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269953"/>
              </p:ext>
            </p:extLst>
          </p:nvPr>
        </p:nvGraphicFramePr>
        <p:xfrm>
          <a:off x="643467" y="643466"/>
          <a:ext cx="10905066" cy="587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55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E41E0-A43A-4E72-8B83-06567847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6EA54-63EB-4DD0-B41D-957F5642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ПЗУ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508D0B9-EB3C-4280-9076-42716A79C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34948"/>
              </p:ext>
            </p:extLst>
          </p:nvPr>
        </p:nvGraphicFramePr>
        <p:xfrm>
          <a:off x="282738" y="1494691"/>
          <a:ext cx="11626523" cy="511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88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83509D-F271-4D80-9E1D-DFF4B6CC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68" y="687714"/>
            <a:ext cx="5901155" cy="5589993"/>
          </a:xfrm>
        </p:spPr>
        <p:txBody>
          <a:bodyPr anchor="ctr">
            <a:normAutofit/>
          </a:bodyPr>
          <a:lstStyle/>
          <a:p>
            <a:r>
              <a:rPr lang="ru-RU" dirty="0"/>
              <a:t>По сравнению с быстродействием современных процессоров скорость функционирования основной памяти мала. </a:t>
            </a:r>
          </a:p>
          <a:p>
            <a:endParaRPr lang="ru-RU" dirty="0"/>
          </a:p>
          <a:p>
            <a:r>
              <a:rPr lang="ru-RU" dirty="0"/>
              <a:t>Процессор не может тратить много времени в ожидании команд и данных из основной памяти. </a:t>
            </a:r>
          </a:p>
          <a:p>
            <a:endParaRPr lang="ru-RU" dirty="0"/>
          </a:p>
          <a:p>
            <a:r>
              <a:rPr lang="ru-RU" dirty="0"/>
              <a:t>Поэтому нужны механизмы, сокращающие время доступа к необходимой информации.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C4AB68-CD87-40F7-9D2C-EE5CD354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566396" cy="4302457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chemeClr val="bg2"/>
                </a:solidFill>
                <a:latin typeface="Arial Black" panose="020B0A04020102020204" pitchFamily="34" charset="0"/>
              </a:rPr>
              <a:t>КЭШ-память</a:t>
            </a:r>
            <a:r>
              <a:rPr lang="ru-RU" sz="25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>
                <a:solidFill>
                  <a:schemeClr val="bg2"/>
                </a:solidFill>
                <a:latin typeface="+mn-lt"/>
              </a:rPr>
              <a:t>- </a:t>
            </a:r>
            <a:r>
              <a:rPr lang="ru-RU" sz="2500" dirty="0">
                <a:solidFill>
                  <a:schemeClr val="bg2"/>
                </a:solidFill>
              </a:rPr>
              <a:t>память с большей скоростью доступа, предназначенная для ускорения обращения к данным, содержащимся постоянно в памяти с меньшей скоростью доступа.</a:t>
            </a:r>
            <a:endParaRPr lang="ru-RU" sz="25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A147369-ADD6-4C6A-ABBC-86F49F1CB361}"/>
              </a:ext>
            </a:extLst>
          </p:cNvPr>
          <p:cNvSpPr/>
          <p:nvPr/>
        </p:nvSpPr>
        <p:spPr>
          <a:xfrm>
            <a:off x="6427177" y="2883877"/>
            <a:ext cx="998097" cy="888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7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60801-FCAF-4C5F-8CB9-D330C3C4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ds04.infourok.ru/uploads/ex/0438/0019ba3f-0ee51d65/img10.jpg">
            <a:extLst>
              <a:ext uri="{FF2B5EF4-FFF2-40B4-BE49-F238E27FC236}">
                <a16:creationId xmlns:a16="http://schemas.microsoft.com/office/drawing/2014/main" id="{D27E2781-D3C2-4BC6-AF3F-DCC707426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42900"/>
            <a:ext cx="80645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7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484204-AAC3-4FE4-AA51-51757C84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7DFC5-B258-4C58-9A94-DA388EF3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КЭШ - память</a:t>
            </a:r>
            <a:endParaRPr lang="ru-RU">
              <a:latin typeface="Arial Black" panose="020B0A04020102020204" pitchFamily="34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025110B-C3B4-495E-8F6D-8323B52F7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9912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37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112B1-4F79-4671-BD4B-BC875BA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КЭШ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D2754-D150-4085-8C18-204E2682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914541"/>
            <a:ext cx="4443984" cy="823912"/>
          </a:xfrm>
        </p:spPr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Внутренний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D714E7-E2B2-43B6-86EE-BC1DA60EF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Располагается непосредственно на кристалле процессора</a:t>
            </a:r>
          </a:p>
          <a:p>
            <a:endParaRPr lang="ru-RU" dirty="0"/>
          </a:p>
          <a:p>
            <a:r>
              <a:rPr lang="ru-RU" dirty="0"/>
              <a:t>Объем от 16 кбайт</a:t>
            </a:r>
          </a:p>
          <a:p>
            <a:endParaRPr lang="ru-RU" dirty="0"/>
          </a:p>
          <a:p>
            <a:r>
              <a:rPr lang="ru-RU" dirty="0"/>
              <a:t>Время доступа: 5 - 10 </a:t>
            </a:r>
            <a:r>
              <a:rPr lang="ru-RU" dirty="0" err="1"/>
              <a:t>нс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D8F0A7-C389-46F5-9A00-51312341D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8106" y="1914541"/>
            <a:ext cx="4443984" cy="823912"/>
          </a:xfrm>
        </p:spPr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Внешний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53456D-723C-4B9D-969E-3E19FF36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148347"/>
          </a:xfrm>
        </p:spPr>
        <p:txBody>
          <a:bodyPr>
            <a:normAutofit/>
          </a:bodyPr>
          <a:lstStyle/>
          <a:p>
            <a:r>
              <a:rPr lang="ru-RU" dirty="0"/>
              <a:t>В виде отдельной микросхемы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Объем от 256 кбайт</a:t>
            </a:r>
          </a:p>
          <a:p>
            <a:endParaRPr lang="ru-RU" dirty="0"/>
          </a:p>
          <a:p>
            <a:r>
              <a:rPr lang="ru-RU" dirty="0"/>
              <a:t>Время доступа: 15 </a:t>
            </a:r>
            <a:r>
              <a:rPr lang="ru-RU" dirty="0" err="1"/>
              <a:t>нс</a:t>
            </a:r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FD06E7FF-A1B4-4831-9693-2184733C0A89}"/>
              </a:ext>
            </a:extLst>
          </p:cNvPr>
          <p:cNvSpPr/>
          <p:nvPr/>
        </p:nvSpPr>
        <p:spPr>
          <a:xfrm>
            <a:off x="3780692" y="1457357"/>
            <a:ext cx="413239" cy="714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0307E472-434C-477C-8F8B-749D12568D2C}"/>
              </a:ext>
            </a:extLst>
          </p:cNvPr>
          <p:cNvSpPr/>
          <p:nvPr/>
        </p:nvSpPr>
        <p:spPr>
          <a:xfrm>
            <a:off x="8663478" y="1457357"/>
            <a:ext cx="413239" cy="714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07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DA5E4-C84C-4C5C-B3C9-A37285FB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3770"/>
            <a:ext cx="9601200" cy="14859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Регистры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7D6E9-18A2-46DE-907D-DD8CF309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899"/>
            <a:ext cx="9601200" cy="51083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Регистровая память – </a:t>
            </a:r>
            <a:r>
              <a:rPr lang="ru-RU" b="1" dirty="0"/>
              <a:t>сверхбыстрая память</a:t>
            </a:r>
            <a:r>
              <a:rPr lang="ru-RU" dirty="0"/>
              <a:t>, так как работает на частоте процессора</a:t>
            </a:r>
          </a:p>
          <a:p>
            <a:endParaRPr lang="ru-RU" dirty="0"/>
          </a:p>
          <a:p>
            <a:r>
              <a:rPr lang="ru-RU" dirty="0"/>
              <a:t>Находится в процессоре</a:t>
            </a:r>
          </a:p>
          <a:p>
            <a:endParaRPr lang="ru-RU" dirty="0"/>
          </a:p>
          <a:p>
            <a:r>
              <a:rPr lang="ru-RU" dirty="0"/>
              <a:t>Имеет крайне малую ёмкость (десятки машинных слов)</a:t>
            </a:r>
          </a:p>
          <a:p>
            <a:endParaRPr lang="ru-RU" dirty="0"/>
          </a:p>
          <a:p>
            <a:r>
              <a:rPr lang="ru-RU" dirty="0"/>
              <a:t>Предназначена для наиболее часто используемой информации при выполнении программ:</a:t>
            </a:r>
          </a:p>
          <a:p>
            <a:pPr lvl="1"/>
            <a:r>
              <a:rPr lang="ru-RU" dirty="0"/>
              <a:t>Промежуточных результатов</a:t>
            </a:r>
          </a:p>
          <a:p>
            <a:pPr lvl="1"/>
            <a:r>
              <a:rPr lang="ru-RU" dirty="0"/>
              <a:t>Составных частей адресов</a:t>
            </a:r>
          </a:p>
          <a:p>
            <a:pPr lvl="1"/>
            <a:r>
              <a:rPr lang="ru-RU" dirty="0"/>
              <a:t>Счетчиков циклов</a:t>
            </a:r>
          </a:p>
          <a:p>
            <a:pPr lvl="1"/>
            <a:r>
              <a:rPr lang="ru-RU" dirty="0"/>
              <a:t>Другое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37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9484204-AAC3-4FE4-AA51-51757C84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819BE-ACB4-4974-B6D4-5B1DFB31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latin typeface="Arial Black" panose="020B0A04020102020204" pitchFamily="34" charset="0"/>
              </a:rPr>
              <a:t>Внешняя память</a:t>
            </a:r>
          </a:p>
        </p:txBody>
      </p:sp>
      <p:graphicFrame>
        <p:nvGraphicFramePr>
          <p:cNvPr id="13" name="Объект 2">
            <a:extLst>
              <a:ext uri="{FF2B5EF4-FFF2-40B4-BE49-F238E27FC236}">
                <a16:creationId xmlns:a16="http://schemas.microsoft.com/office/drawing/2014/main" id="{D4CDAD63-A109-4DEB-BF4C-EC95F2A7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8707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55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E3AF7-CEF6-49D4-A1CB-D47E6A5E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677"/>
            <a:ext cx="9601200" cy="2031023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Носители внешней памяти: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ru-RU" dirty="0">
                <a:latin typeface="Arial Black" panose="020B0A04020102020204" pitchFamily="34" charset="0"/>
              </a:rPr>
            </a:br>
            <a:r>
              <a:rPr lang="en-US" dirty="0">
                <a:latin typeface="Abadi" panose="020B0604020202020204" pitchFamily="34" charset="0"/>
              </a:rPr>
              <a:t>1</a:t>
            </a:r>
            <a:r>
              <a:rPr lang="ru-RU" dirty="0"/>
              <a:t>. Магнитные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C18D29-1963-4CB0-9F64-C155BC558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6200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92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7402CC-FE51-4E32-9D60-BEC4B985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414" y="41799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Магнитные диски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0E264D-5BE0-47E2-9AB7-7613011A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698414"/>
            <a:ext cx="4443984" cy="823912"/>
          </a:xfrm>
        </p:spPr>
        <p:txBody>
          <a:bodyPr/>
          <a:lstStyle/>
          <a:p>
            <a:pPr algn="ctr"/>
            <a:r>
              <a:rPr lang="ru-RU" b="1" dirty="0"/>
              <a:t>Жесткие (</a:t>
            </a:r>
            <a:r>
              <a:rPr lang="en-US" b="1" dirty="0"/>
              <a:t>HDD</a:t>
            </a:r>
            <a:r>
              <a:rPr lang="ru-RU" b="1" dirty="0"/>
              <a:t>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C277D-27D5-43B4-8745-D7E19D40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323" y="1899139"/>
            <a:ext cx="4813261" cy="396826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Большая ёмкость</a:t>
            </a:r>
          </a:p>
          <a:p>
            <a:r>
              <a:rPr lang="ru-RU" sz="2800" dirty="0"/>
              <a:t>Надежность </a:t>
            </a:r>
          </a:p>
          <a:p>
            <a:r>
              <a:rPr lang="ru-RU" sz="2800" dirty="0"/>
              <a:t>Для постоянного хранения информации</a:t>
            </a:r>
          </a:p>
          <a:p>
            <a:r>
              <a:rPr lang="ru-RU" sz="2800" dirty="0"/>
              <a:t>Основной накопитель данных в большинстве ЭВМ</a:t>
            </a:r>
          </a:p>
          <a:p>
            <a:r>
              <a:rPr lang="ru-RU" sz="2800" dirty="0"/>
              <a:t>Режим работы: </a:t>
            </a:r>
          </a:p>
          <a:p>
            <a:pPr lvl="1"/>
            <a:r>
              <a:rPr lang="ru-RU" sz="2800" dirty="0"/>
              <a:t>Чтение</a:t>
            </a:r>
          </a:p>
          <a:p>
            <a:pPr lvl="1"/>
            <a:r>
              <a:rPr lang="ru-RU" sz="2800" dirty="0"/>
              <a:t>Запись</a:t>
            </a:r>
          </a:p>
          <a:p>
            <a:pPr lvl="1"/>
            <a:endParaRPr lang="ru-RU" sz="2800" dirty="0"/>
          </a:p>
          <a:p>
            <a:pPr lvl="1"/>
            <a:endParaRPr lang="ru-RU" sz="2800" dirty="0"/>
          </a:p>
          <a:p>
            <a:pPr marL="530352" lvl="1" indent="0">
              <a:buNone/>
            </a:pPr>
            <a:endParaRPr lang="ru-RU" sz="28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4429276-7610-419D-9ABC-E9441259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2050" name="Picture 2" descr="https://avatars.mds.yandex.net/get-mpic/364668/img_id2607306413081548713.jpeg/orig">
            <a:extLst>
              <a:ext uri="{FF2B5EF4-FFF2-40B4-BE49-F238E27FC236}">
                <a16:creationId xmlns:a16="http://schemas.microsoft.com/office/drawing/2014/main" id="{CAA08C1F-6205-493A-B228-67E556E5F30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44" y="1450731"/>
            <a:ext cx="5070323" cy="45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40356E7-5236-43DF-9E05-6815149D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Гибкие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93AB34F-9E06-4A0A-AED2-B85E6DB2A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1636399"/>
            <a:ext cx="4010296" cy="4601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Гибкий</a:t>
            </a:r>
            <a:r>
              <a:rPr lang="en-US" sz="1800" dirty="0"/>
              <a:t> </a:t>
            </a:r>
            <a:r>
              <a:rPr lang="en-US" sz="1800" dirty="0" err="1"/>
              <a:t>магнитный</a:t>
            </a:r>
            <a:r>
              <a:rPr lang="en-US" sz="1800" dirty="0"/>
              <a:t> </a:t>
            </a:r>
            <a:r>
              <a:rPr lang="en-US" sz="1800" dirty="0" err="1"/>
              <a:t>диск</a:t>
            </a:r>
            <a:r>
              <a:rPr lang="en-US" sz="1800" dirty="0"/>
              <a:t> </a:t>
            </a:r>
            <a:r>
              <a:rPr lang="en-US" sz="1800" dirty="0" err="1"/>
              <a:t>или</a:t>
            </a:r>
            <a:r>
              <a:rPr lang="en-US" sz="1800" dirty="0"/>
              <a:t> </a:t>
            </a:r>
            <a:r>
              <a:rPr lang="en-US" sz="1800" i="1" dirty="0" err="1"/>
              <a:t>дискета</a:t>
            </a:r>
            <a:endParaRPr lang="ru-RU" sz="1800" i="1" dirty="0"/>
          </a:p>
          <a:p>
            <a:endParaRPr lang="en-US" sz="1800" i="1" dirty="0"/>
          </a:p>
          <a:p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небольших</a:t>
            </a:r>
            <a:r>
              <a:rPr lang="en-US" sz="1800" dirty="0"/>
              <a:t> </a:t>
            </a:r>
            <a:r>
              <a:rPr lang="en-US" sz="1800" dirty="0" err="1"/>
              <a:t>объемов</a:t>
            </a:r>
            <a:r>
              <a:rPr lang="en-US" sz="1800" dirty="0"/>
              <a:t> </a:t>
            </a:r>
            <a:r>
              <a:rPr lang="en-US" sz="1800" dirty="0" err="1"/>
              <a:t>информации</a:t>
            </a:r>
            <a:endParaRPr lang="en-US" sz="1800" dirty="0"/>
          </a:p>
          <a:p>
            <a:endParaRPr lang="ru-RU" sz="1800" dirty="0"/>
          </a:p>
          <a:p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переноса</a:t>
            </a:r>
            <a:r>
              <a:rPr lang="en-US" sz="1800" dirty="0"/>
              <a:t> </a:t>
            </a:r>
            <a:r>
              <a:rPr lang="en-US" sz="1800" dirty="0" err="1"/>
              <a:t>данных</a:t>
            </a:r>
            <a:r>
              <a:rPr lang="en-US" sz="1800" dirty="0"/>
              <a:t> с </a:t>
            </a:r>
            <a:r>
              <a:rPr lang="en-US" sz="1800" dirty="0" err="1"/>
              <a:t>одного</a:t>
            </a:r>
            <a:r>
              <a:rPr lang="en-US" sz="1800" dirty="0"/>
              <a:t> </a:t>
            </a:r>
            <a:r>
              <a:rPr lang="en-US" sz="1800" dirty="0" err="1"/>
              <a:t>компьютера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другой</a:t>
            </a:r>
            <a:endParaRPr lang="en-US" sz="1800" dirty="0"/>
          </a:p>
          <a:p>
            <a:endParaRPr lang="ru-RU" sz="1800" dirty="0"/>
          </a:p>
          <a:p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распространения</a:t>
            </a:r>
            <a:r>
              <a:rPr lang="en-US" sz="1800" dirty="0"/>
              <a:t> </a:t>
            </a:r>
            <a:r>
              <a:rPr lang="en-US" sz="1800" dirty="0" err="1"/>
              <a:t>программного</a:t>
            </a:r>
            <a:r>
              <a:rPr lang="en-US" sz="1800" dirty="0"/>
              <a:t> </a:t>
            </a:r>
            <a:r>
              <a:rPr lang="en-US" sz="1800" dirty="0" err="1"/>
              <a:t>обеспечения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https://c.pxhere.com/photos/37/27/data_disk_floppy_floppy_disk_office_save_storage_technology-1067544.jpg!d">
            <a:extLst>
              <a:ext uri="{FF2B5EF4-FFF2-40B4-BE49-F238E27FC236}">
                <a16:creationId xmlns:a16="http://schemas.microsoft.com/office/drawing/2014/main" id="{61A0D7CA-82B4-4B76-85B0-B3DD920291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1636399"/>
            <a:ext cx="5384074" cy="35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4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E41E0-A43A-4E72-8B83-06567847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6904C-9D80-4EFB-B7D2-33842B24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Память ЭВМ </a:t>
            </a:r>
            <a:br>
              <a:rPr lang="ru-RU" sz="3100" dirty="0"/>
            </a:br>
            <a:r>
              <a:rPr lang="ru-RU" dirty="0"/>
              <a:t>– это совокупность технических устройств (ЗУ), обеспечивающих</a:t>
            </a:r>
            <a:r>
              <a:rPr lang="ru-RU" sz="3100" dirty="0"/>
              <a:t>:</a:t>
            </a:r>
            <a:br>
              <a:rPr lang="ru-RU" sz="3100" dirty="0"/>
            </a:br>
            <a:endParaRPr lang="ru-RU" sz="31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0C230F4-1171-492B-BC05-ACC48F6C8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221445"/>
              </p:ext>
            </p:extLst>
          </p:nvPr>
        </p:nvGraphicFramePr>
        <p:xfrm>
          <a:off x="894372" y="2259623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03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8353-6171-4394-8CB3-8A02D44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Дисковые массивы </a:t>
            </a:r>
            <a:r>
              <a:rPr lang="en-US" dirty="0">
                <a:latin typeface="Arial Black" panose="020B0A04020102020204" pitchFamily="34" charset="0"/>
              </a:rPr>
              <a:t>RAID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9E710-1248-4A13-A0B5-167B52CB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Дисковый массив RAID — некая «связка» из нескольких одинаковых винчестеров(жестких дисков), работающих параллельно. </a:t>
            </a:r>
          </a:p>
          <a:p>
            <a:endParaRPr lang="ru-RU" sz="2700" dirty="0"/>
          </a:p>
          <a:p>
            <a:r>
              <a:rPr lang="ru-RU" sz="2700" dirty="0"/>
              <a:t>Такое решение позволяет значительно поднять скорость работы вкупе с надежностью.</a:t>
            </a:r>
          </a:p>
        </p:txBody>
      </p:sp>
    </p:spTree>
    <p:extLst>
      <p:ext uri="{BB962C8B-B14F-4D97-AF65-F5344CB8AC3E}">
        <p14:creationId xmlns:p14="http://schemas.microsoft.com/office/powerpoint/2010/main" val="60043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79FDA-838D-4E88-BFA6-8F2FF114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Дисковый массив </a:t>
            </a:r>
            <a:r>
              <a:rPr lang="en-US" dirty="0"/>
              <a:t>RAID</a:t>
            </a:r>
            <a:endParaRPr lang="ru-RU" dirty="0"/>
          </a:p>
        </p:txBody>
      </p:sp>
      <p:pic>
        <p:nvPicPr>
          <p:cNvPr id="7170" name="Picture 2" descr="http://upravasm.ru/_ld/190/76281176.jpg">
            <a:extLst>
              <a:ext uri="{FF2B5EF4-FFF2-40B4-BE49-F238E27FC236}">
                <a16:creationId xmlns:a16="http://schemas.microsoft.com/office/drawing/2014/main" id="{23101909-9B3A-4E3E-9EB7-9ED8D6B88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70471"/>
            <a:ext cx="7750861" cy="43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17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E3AF7-CEF6-49D4-A1CB-D47E6A5E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677"/>
            <a:ext cx="9601200" cy="2031023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Носители внешней памяти: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ru-RU" dirty="0">
                <a:latin typeface="Arial Black" panose="020B0A04020102020204" pitchFamily="34" charset="0"/>
              </a:rPr>
            </a:br>
            <a:r>
              <a:rPr lang="en-US" dirty="0">
                <a:latin typeface="Abadi" panose="020B0604020202020204" pitchFamily="34" charset="0"/>
              </a:rPr>
              <a:t>2</a:t>
            </a:r>
            <a:r>
              <a:rPr lang="ru-RU" dirty="0"/>
              <a:t>. Оптические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C18D29-1963-4CB0-9F64-C155BC558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3660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57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F4DA2-D44C-4900-83B8-A5A0B45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Оптические диски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3D772-4ADD-4650-932A-8FC77F4D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3485"/>
            <a:ext cx="9601200" cy="4363915"/>
          </a:xfrm>
        </p:spPr>
        <p:txBody>
          <a:bodyPr/>
          <a:lstStyle/>
          <a:p>
            <a:r>
              <a:rPr lang="ru-RU" dirty="0"/>
              <a:t>По своей сути, все оптические диски (CD, DVD и </a:t>
            </a:r>
            <a:r>
              <a:rPr lang="ru-RU" dirty="0" err="1"/>
              <a:t>Blu-Ray</a:t>
            </a:r>
            <a:r>
              <a:rPr lang="ru-RU" dirty="0"/>
              <a:t>) - не что иное, как усовершенствованная виниловая грампластинка. </a:t>
            </a:r>
          </a:p>
          <a:p>
            <a:endParaRPr lang="ru-RU" dirty="0"/>
          </a:p>
          <a:p>
            <a:r>
              <a:rPr lang="ru-RU" dirty="0"/>
              <a:t>Данные на этих носителях хранятся в виде очень тонкой спиральной дорожки, нанесенной на специальный защищенный слой диска, стоящей из микроскопических углублений и промежутков между ними.</a:t>
            </a:r>
          </a:p>
          <a:p>
            <a:endParaRPr lang="ru-RU" dirty="0"/>
          </a:p>
          <a:p>
            <a:r>
              <a:rPr lang="ru-RU" dirty="0"/>
              <a:t>Считывание информации с них производится в оптическом приводе при помощи лазера, который, отражаясь от поверхности вращающегося диска, попадает на фотоэлемент.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25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FBA4-7203-468B-9206-8170DA5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CD - диски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16DF1-E10E-4C7E-8259-824F46730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1" y="1521987"/>
            <a:ext cx="4238896" cy="47155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CD </a:t>
            </a:r>
            <a:r>
              <a:rPr lang="en-US" dirty="0" err="1"/>
              <a:t>диски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компакт-диски</a:t>
            </a:r>
            <a:r>
              <a:rPr lang="en-US" dirty="0"/>
              <a:t> (</a:t>
            </a:r>
            <a:r>
              <a:rPr lang="en-US" i="1" dirty="0"/>
              <a:t>CD</a:t>
            </a:r>
            <a:r>
              <a:rPr lang="en-US" dirty="0"/>
              <a:t> </a:t>
            </a:r>
            <a:r>
              <a:rPr lang="en-US" dirty="0" err="1"/>
              <a:t>произошло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англ</a:t>
            </a:r>
            <a:r>
              <a:rPr lang="en-US" dirty="0"/>
              <a:t>. </a:t>
            </a:r>
            <a:r>
              <a:rPr lang="en-US" i="1" dirty="0"/>
              <a:t>Compact Disc</a:t>
            </a:r>
            <a:r>
              <a:rPr lang="en-US" dirty="0"/>
              <a:t>)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практически</a:t>
            </a:r>
            <a:r>
              <a:rPr lang="en-US" dirty="0"/>
              <a:t> </a:t>
            </a:r>
            <a:r>
              <a:rPr lang="en-US" dirty="0" err="1"/>
              <a:t>вышли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употребления</a:t>
            </a:r>
            <a:r>
              <a:rPr lang="en-US" dirty="0"/>
              <a:t>, </a:t>
            </a:r>
            <a:r>
              <a:rPr lang="en-US" dirty="0" err="1"/>
              <a:t>хотя</a:t>
            </a:r>
            <a:r>
              <a:rPr lang="en-US" dirty="0"/>
              <a:t> </a:t>
            </a:r>
            <a:r>
              <a:rPr lang="en-US" dirty="0" err="1"/>
              <a:t>они</a:t>
            </a:r>
            <a:r>
              <a:rPr lang="en-US" dirty="0"/>
              <a:t> </a:t>
            </a:r>
            <a:r>
              <a:rPr lang="en-US" dirty="0" err="1"/>
              <a:t>длительное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основным</a:t>
            </a:r>
            <a:r>
              <a:rPr lang="en-US" dirty="0"/>
              <a:t> </a:t>
            </a:r>
            <a:r>
              <a:rPr lang="en-US" dirty="0" err="1"/>
              <a:t>носителем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переноса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компьютерами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объем</a:t>
            </a:r>
            <a:r>
              <a:rPr lang="en-US" dirty="0"/>
              <a:t> </a:t>
            </a:r>
            <a:r>
              <a:rPr lang="en-US" dirty="0" err="1"/>
              <a:t>обычно</a:t>
            </a:r>
            <a:r>
              <a:rPr lang="en-US" dirty="0"/>
              <a:t> </a:t>
            </a:r>
            <a:r>
              <a:rPr lang="en-US" dirty="0" err="1"/>
              <a:t>составлял</a:t>
            </a:r>
            <a:r>
              <a:rPr lang="en-US" dirty="0"/>
              <a:t> </a:t>
            </a:r>
            <a:r>
              <a:rPr lang="en-US" dirty="0" err="1"/>
              <a:t>около</a:t>
            </a:r>
            <a:r>
              <a:rPr lang="en-US" dirty="0"/>
              <a:t> 700 </a:t>
            </a:r>
            <a:r>
              <a:rPr lang="en-US" dirty="0" err="1"/>
              <a:t>Мб</a:t>
            </a:r>
            <a:r>
              <a:rPr lang="en-US" dirty="0"/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images.pexels.com/photos/270519/pexels-photo-270519.jpeg?auto=compress&amp;amp;cs=tinysrgb&amp;amp;fit=crop&amp;amp;h=627&amp;amp;w=1200">
            <a:extLst>
              <a:ext uri="{FF2B5EF4-FFF2-40B4-BE49-F238E27FC236}">
                <a16:creationId xmlns:a16="http://schemas.microsoft.com/office/drawing/2014/main" id="{60FB197A-ED51-44D5-B3CB-8DFD5CAE5C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615" y="984739"/>
            <a:ext cx="6239830" cy="44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4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E53868-37B8-4927-893D-21EF82A1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DVD - </a:t>
            </a:r>
            <a:r>
              <a:rPr lang="ru-RU" dirty="0"/>
              <a:t>диски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2D20E6-E5C3-4C45-8EFE-DD7D85E862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DVD</a:t>
            </a:r>
            <a:r>
              <a:rPr lang="ru-RU" dirty="0"/>
              <a:t> – носитель, который появился несколько позже, имеет тот же физический размер и принципы работы, что и CD, но использует более плотную рабочую поверхность. </a:t>
            </a:r>
          </a:p>
          <a:p>
            <a:r>
              <a:rPr lang="ru-RU" dirty="0"/>
              <a:t>За счет более «миниатюрной» структуры дорожки и более тонкого лазера, DVD способен хранить в несколько раз </a:t>
            </a:r>
            <a:r>
              <a:rPr lang="ru-RU" b="1" dirty="0"/>
              <a:t>больше данных</a:t>
            </a:r>
            <a:r>
              <a:rPr lang="ru-RU" dirty="0"/>
              <a:t>, чем CD.</a:t>
            </a:r>
          </a:p>
        </p:txBody>
      </p:sp>
      <p:pic>
        <p:nvPicPr>
          <p:cNvPr id="9218" name="Picture 2" descr="https://a.d-cd.net/14fb6b4s-960.jpg">
            <a:extLst>
              <a:ext uri="{FF2B5EF4-FFF2-40B4-BE49-F238E27FC236}">
                <a16:creationId xmlns:a16="http://schemas.microsoft.com/office/drawing/2014/main" id="{3CC39707-8857-4D6B-A2EA-C6E179F94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6" y="1400175"/>
            <a:ext cx="49815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46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484204-AAC3-4FE4-AA51-51757C84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030FAE-22E9-45AD-A58F-7141C794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Blu – ray </a:t>
            </a:r>
            <a:r>
              <a:rPr lang="en-US" dirty="0"/>
              <a:t>(</a:t>
            </a:r>
            <a:r>
              <a:rPr lang="ru-RU" dirty="0"/>
              <a:t>англ. синий луч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61079C93-8BEA-4EB1-84E5-155B905AE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0924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19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14A38-D438-429B-BCAE-69FC1612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 – ray </a:t>
            </a:r>
            <a:endParaRPr lang="ru-RU" dirty="0"/>
          </a:p>
        </p:txBody>
      </p:sp>
      <p:pic>
        <p:nvPicPr>
          <p:cNvPr id="10242" name="Picture 2" descr="https://yt3.ggpht.com/a/AGF-l78-QkCLVEG7JR35mNDCLDJZW6dS7OIrL9i4_w=s900-c-k-c0xffffffff-no-rj-mo">
            <a:extLst>
              <a:ext uri="{FF2B5EF4-FFF2-40B4-BE49-F238E27FC236}">
                <a16:creationId xmlns:a16="http://schemas.microsoft.com/office/drawing/2014/main" id="{D894DB66-6281-4E84-B466-C78FAAF7F8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3719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s.dns-shop.ru/up/blog/cache/full/16459.1501952524.jpg">
            <a:extLst>
              <a:ext uri="{FF2B5EF4-FFF2-40B4-BE49-F238E27FC236}">
                <a16:creationId xmlns:a16="http://schemas.microsoft.com/office/drawing/2014/main" id="{A644C06B-F091-4A65-B6D4-A3158928DA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1700"/>
            <a:ext cx="5493973" cy="35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6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FEBB1F-508E-4ACE-A53B-525FFA07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687ADC4-1812-437A-97AA-230888706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170E629-727E-4A2F-8228-0A71B67B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E3AF7-CEF6-49D4-A1CB-D47E6A5E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cap="all"/>
              <a:t>Носители внешней памяти:</a:t>
            </a:r>
            <a:br>
              <a:rPr lang="en-US" sz="5100" cap="all"/>
            </a:br>
            <a:br>
              <a:rPr lang="en-US" sz="5100" cap="all"/>
            </a:br>
            <a:endParaRPr lang="en-US" sz="5100" cap="al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ED25-59CC-4A9F-850F-EE930E19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55" y="1480929"/>
            <a:ext cx="3006425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solidFill>
                  <a:schemeClr val="tx1"/>
                </a:solidFill>
              </a:rPr>
              <a:t>3. </a:t>
            </a:r>
            <a:r>
              <a:rPr lang="en-US" sz="3600" dirty="0" err="1">
                <a:solidFill>
                  <a:schemeClr val="tx1"/>
                </a:solidFill>
              </a:rPr>
              <a:t>Магнитные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ленты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84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99473-489B-4146-8C00-6901985C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ru-RU" dirty="0"/>
              <a:t>Магнитные ленты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7EF9-E7D5-4C9E-A5B8-6042B22E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589" y="1981200"/>
            <a:ext cx="7705164" cy="4324350"/>
          </a:xfrm>
        </p:spPr>
        <p:txBody>
          <a:bodyPr>
            <a:normAutofit/>
          </a:bodyPr>
          <a:lstStyle/>
          <a:p>
            <a:r>
              <a:rPr lang="ru-RU" b="1" dirty="0" err="1"/>
              <a:t>Магни́тная</a:t>
            </a:r>
            <a:r>
              <a:rPr lang="ru-RU" dirty="0"/>
              <a:t> </a:t>
            </a:r>
            <a:r>
              <a:rPr lang="ru-RU" b="1" dirty="0" err="1"/>
              <a:t>ле́нта</a:t>
            </a:r>
            <a:r>
              <a:rPr lang="ru-RU" dirty="0"/>
              <a:t> — носитель информации в виде гибкой </a:t>
            </a:r>
            <a:r>
              <a:rPr lang="ru-RU" b="1" dirty="0"/>
              <a:t>ленты</a:t>
            </a:r>
            <a:r>
              <a:rPr lang="ru-RU" dirty="0"/>
              <a:t>, покрытой тонким </a:t>
            </a:r>
            <a:r>
              <a:rPr lang="ru-RU" b="1" dirty="0"/>
              <a:t>магнитным</a:t>
            </a:r>
            <a:r>
              <a:rPr lang="ru-RU" dirty="0"/>
              <a:t> слоем. </a:t>
            </a:r>
          </a:p>
          <a:p>
            <a:endParaRPr lang="ru-RU" dirty="0"/>
          </a:p>
          <a:p>
            <a:r>
              <a:rPr lang="ru-RU" dirty="0"/>
              <a:t>Информация на </a:t>
            </a:r>
            <a:r>
              <a:rPr lang="ru-RU" b="1" dirty="0"/>
              <a:t>магнитной</a:t>
            </a:r>
            <a:r>
              <a:rPr lang="ru-RU" dirty="0"/>
              <a:t> </a:t>
            </a:r>
            <a:r>
              <a:rPr lang="ru-RU" b="1" dirty="0"/>
              <a:t>ленте</a:t>
            </a:r>
            <a:r>
              <a:rPr lang="ru-RU" dirty="0"/>
              <a:t> фиксируется посредством </a:t>
            </a:r>
            <a:r>
              <a:rPr lang="ru-RU" b="1" dirty="0"/>
              <a:t>магнитной </a:t>
            </a:r>
            <a:r>
              <a:rPr lang="ru-RU" dirty="0"/>
              <a:t>записи.</a:t>
            </a:r>
          </a:p>
          <a:p>
            <a:endParaRPr lang="ru-RU" dirty="0"/>
          </a:p>
          <a:p>
            <a:r>
              <a:rPr lang="ru-RU" dirty="0"/>
              <a:t>Только одна сторона ленты является магнитной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2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BD9AF-E3BB-4606-BC5F-96FBE9C1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90246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Память реализуется в виде: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82C5A1F-161F-47C1-BA93-2B2870D69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6670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870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058BE-FC66-45A5-9D8B-BA202059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Магнитная лента</a:t>
            </a:r>
          </a:p>
        </p:txBody>
      </p:sp>
      <p:pic>
        <p:nvPicPr>
          <p:cNvPr id="11266" name="Picture 2" descr="https://proumnyjdom.ru/wp-content/uploads/2019/04/word-image-94-1024x682.jpeg">
            <a:extLst>
              <a:ext uri="{FF2B5EF4-FFF2-40B4-BE49-F238E27FC236}">
                <a16:creationId xmlns:a16="http://schemas.microsoft.com/office/drawing/2014/main" id="{9E438F08-0902-4A24-84D7-8EFD25AA0E1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35" y="2285999"/>
            <a:ext cx="4912765" cy="32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pult.ru/upload/iblock/25a/25a5ec19ab133972a8801561f3f1c371.jpg">
            <a:extLst>
              <a:ext uri="{FF2B5EF4-FFF2-40B4-BE49-F238E27FC236}">
                <a16:creationId xmlns:a16="http://schemas.microsoft.com/office/drawing/2014/main" id="{28A77FDA-923F-47DE-804B-3A5E9CF980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7" y="1352550"/>
            <a:ext cx="44672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10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2C3F6-F117-4B6D-A733-4AFD608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Флеш</a:t>
            </a:r>
            <a:r>
              <a:rPr lang="ru-RU" dirty="0"/>
              <a:t> - накопители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83FAC-7594-4722-AD05-08FFE9DC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7446"/>
            <a:ext cx="9601200" cy="5081954"/>
          </a:xfrm>
        </p:spPr>
        <p:txBody>
          <a:bodyPr>
            <a:normAutofit/>
          </a:bodyPr>
          <a:lstStyle/>
          <a:p>
            <a:r>
              <a:rPr lang="ru-RU" dirty="0"/>
              <a:t>Это запоминающее устройство, использующее в качестве носителя </a:t>
            </a:r>
            <a:r>
              <a:rPr lang="ru-RU" dirty="0" err="1"/>
              <a:t>флеш</a:t>
            </a:r>
            <a:r>
              <a:rPr lang="ru-RU" dirty="0"/>
              <a:t>-память (разновидность полупроводниковой технологии электрически перепрограммируемой памяти). </a:t>
            </a:r>
          </a:p>
          <a:p>
            <a:r>
              <a:rPr lang="ru-RU" dirty="0"/>
              <a:t>Благодаря компактности, дешевизне, механической прочности, большому объёму, скорости работы и низкому энергопотреблению, </a:t>
            </a:r>
            <a:r>
              <a:rPr lang="ru-RU" dirty="0" err="1"/>
              <a:t>флеш</a:t>
            </a:r>
            <a:r>
              <a:rPr lang="ru-RU" dirty="0"/>
              <a:t>-память широко используется в цифровых портативных устройствах и носителях информации.</a:t>
            </a:r>
          </a:p>
          <a:p>
            <a:r>
              <a:rPr lang="ru-RU" dirty="0"/>
              <a:t>Очень распространены USB </a:t>
            </a:r>
            <a:r>
              <a:rPr lang="ru-RU" dirty="0" err="1"/>
              <a:t>флеш</a:t>
            </a:r>
            <a:r>
              <a:rPr lang="ru-RU" dirty="0"/>
              <a:t>-накопители (</a:t>
            </a:r>
            <a:r>
              <a:rPr lang="ru-RU" dirty="0" err="1"/>
              <a:t>флеш</a:t>
            </a:r>
            <a:r>
              <a:rPr lang="ru-RU" dirty="0"/>
              <a:t>-брелоки) – устройства, подключаемое к компьютеру или иному считывающему устройству по интерфейсу USB.</a:t>
            </a:r>
          </a:p>
          <a:p>
            <a:r>
              <a:rPr lang="ru-RU" dirty="0"/>
              <a:t>Серьёзным недостатком данной технологии является ограниченный срок эксплуатации носителей, а также чувствительность к электростатическому разряду.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4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61722-B367-417B-954A-27E70B8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- </a:t>
            </a:r>
            <a:r>
              <a:rPr lang="ru-RU" dirty="0"/>
              <a:t>накопители</a:t>
            </a:r>
          </a:p>
        </p:txBody>
      </p:sp>
      <p:pic>
        <p:nvPicPr>
          <p:cNvPr id="12290" name="Picture 2" descr="https://mspc2.gvozdb.ru/assets/images/products/21/origin.jpeg">
            <a:extLst>
              <a:ext uri="{FF2B5EF4-FFF2-40B4-BE49-F238E27FC236}">
                <a16:creationId xmlns:a16="http://schemas.microsoft.com/office/drawing/2014/main" id="{B65ADCB0-EC08-4B9B-9BB9-AC483A74C27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907988"/>
            <a:ext cx="4943475" cy="394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g.ktc.ua/img/base/1/1/156711.jpg">
            <a:extLst>
              <a:ext uri="{FF2B5EF4-FFF2-40B4-BE49-F238E27FC236}">
                <a16:creationId xmlns:a16="http://schemas.microsoft.com/office/drawing/2014/main" id="{3F8838F6-BB68-4C2D-96B4-AB0C1025E5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94" y="1883103"/>
            <a:ext cx="4939306" cy="39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1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952C8-7908-40EF-846B-0E47DE08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417" y="714375"/>
            <a:ext cx="9601200" cy="14859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Организация памяти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B6B5403-8E02-4229-89F0-8EAD481B3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34286"/>
              </p:ext>
            </p:extLst>
          </p:nvPr>
        </p:nvGraphicFramePr>
        <p:xfrm>
          <a:off x="1543050" y="2005379"/>
          <a:ext cx="9906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22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ABB7FB-531B-4CF7-BF20-022B253D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9F3AE10F-894C-4177-9007-AA18960BD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434074"/>
              </p:ext>
            </p:extLst>
          </p:nvPr>
        </p:nvGraphicFramePr>
        <p:xfrm>
          <a:off x="1304925" y="742950"/>
          <a:ext cx="10544175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60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96569-4E12-49A6-8416-90F9CD2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Машинное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E7F912-0A25-4C7C-A442-202077219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312374"/>
            <a:ext cx="5556737" cy="3581401"/>
          </a:xfrm>
        </p:spPr>
        <p:txBody>
          <a:bodyPr>
            <a:normAutofit/>
          </a:bodyPr>
          <a:lstStyle/>
          <a:p>
            <a:r>
              <a:rPr lang="ru-RU" sz="2400" dirty="0"/>
              <a:t>Это единица измерения количества информации, </a:t>
            </a:r>
            <a:r>
              <a:rPr lang="ru-RU" sz="2400" i="1" dirty="0" err="1"/>
              <a:t>машинозависимая</a:t>
            </a:r>
            <a:r>
              <a:rPr lang="ru-RU" sz="2400" dirty="0"/>
              <a:t> и </a:t>
            </a:r>
            <a:r>
              <a:rPr lang="ru-RU" sz="2400" dirty="0" err="1"/>
              <a:t>платформозависимая</a:t>
            </a:r>
            <a:r>
              <a:rPr lang="ru-RU" sz="2400" dirty="0"/>
              <a:t> величина, то есть зависит от конкретной ЭВМ и </a:t>
            </a:r>
            <a:r>
              <a:rPr lang="ru-RU" sz="2400" b="1" dirty="0"/>
              <a:t>не зависит от размерности слова памяти</a:t>
            </a:r>
            <a:r>
              <a:rPr lang="ru-RU" sz="2400" dirty="0"/>
              <a:t>.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72D2027-7A4B-4ABE-B58E-885F668F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5019" y="2312375"/>
            <a:ext cx="4447786" cy="3581401"/>
          </a:xfrm>
        </p:spPr>
        <p:txBody>
          <a:bodyPr>
            <a:normAutofit/>
          </a:bodyPr>
          <a:lstStyle/>
          <a:p>
            <a:r>
              <a:rPr lang="ru-RU" sz="2400" dirty="0"/>
              <a:t>Равна разрядности регистров процессора или разрядности шины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4467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7834E-2CF2-4F8C-893D-87A8C59B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414" y="677007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Запоминающие устройства</a:t>
            </a:r>
            <a:br>
              <a:rPr lang="ru-RU" dirty="0">
                <a:latin typeface="Arial Black" panose="020B0A04020102020204" pitchFamily="34" charset="0"/>
              </a:rPr>
            </a:br>
            <a:br>
              <a:rPr lang="ru-RU" dirty="0">
                <a:latin typeface="Arial Black" panose="020B0A04020102020204" pitchFamily="34" charset="0"/>
              </a:rPr>
            </a:br>
            <a:r>
              <a:rPr lang="ru-RU" dirty="0"/>
              <a:t>Основные характеристики ЗУ:</a:t>
            </a:r>
            <a:br>
              <a:rPr lang="ru-RU" dirty="0"/>
            </a:b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94E58B7-FD57-4B5C-BE0F-E6724112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2138" y="4079838"/>
            <a:ext cx="4443984" cy="823912"/>
          </a:xfrm>
        </p:spPr>
        <p:txBody>
          <a:bodyPr/>
          <a:lstStyle/>
          <a:p>
            <a:pPr algn="ctr"/>
            <a:r>
              <a:rPr lang="ru-RU" sz="5400" dirty="0"/>
              <a:t>Ёмкость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1E7CEC-6BB9-4925-8B8C-F4052FBD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048" y="5257800"/>
            <a:ext cx="4443984" cy="256219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37DA6F5-FF53-4126-A2E7-FC7F386C5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79121"/>
            <a:ext cx="5491390" cy="823912"/>
          </a:xfrm>
        </p:spPr>
        <p:txBody>
          <a:bodyPr/>
          <a:lstStyle/>
          <a:p>
            <a:pPr algn="ctr"/>
            <a:r>
              <a:rPr lang="ru-RU" sz="5400" dirty="0"/>
              <a:t>Быстродействие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1E4B6D8-D242-4340-8EDC-CB4F0D5E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34968" y="5728603"/>
            <a:ext cx="4443984" cy="256219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B7A2B02E-46E6-41E7-8D7C-8C80143F09A1}"/>
              </a:ext>
            </a:extLst>
          </p:cNvPr>
          <p:cNvSpPr/>
          <p:nvPr/>
        </p:nvSpPr>
        <p:spPr>
          <a:xfrm>
            <a:off x="3593592" y="2637692"/>
            <a:ext cx="802562" cy="112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2C26436C-C158-4E2E-A30F-D86DE512CDA0}"/>
              </a:ext>
            </a:extLst>
          </p:cNvPr>
          <p:cNvSpPr/>
          <p:nvPr/>
        </p:nvSpPr>
        <p:spPr>
          <a:xfrm>
            <a:off x="7719646" y="2620091"/>
            <a:ext cx="802562" cy="114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0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316B7-52F7-4A46-AD7A-DCA9EB4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14439" cy="1872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Ёмкость памяти </a:t>
            </a:r>
            <a:r>
              <a:rPr lang="ru-RU" sz="3400" dirty="0">
                <a:latin typeface="+mn-lt"/>
              </a:rPr>
              <a:t>– максимальное количество информации, которое может в ней храниться.</a:t>
            </a:r>
            <a:endParaRPr lang="ru-RU" sz="3400" dirty="0">
              <a:latin typeface="Arial Black" panose="020B0A04020102020204" pitchFamily="34" charset="0"/>
            </a:endParaRPr>
          </a:p>
        </p:txBody>
      </p:sp>
      <p:graphicFrame>
        <p:nvGraphicFramePr>
          <p:cNvPr id="14" name="Объект 2">
            <a:extLst>
              <a:ext uri="{FF2B5EF4-FFF2-40B4-BE49-F238E27FC236}">
                <a16:creationId xmlns:a16="http://schemas.microsoft.com/office/drawing/2014/main" id="{57978700-B5D2-4212-B27D-586BE3059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455506"/>
              </p:ext>
            </p:extLst>
          </p:nvPr>
        </p:nvGraphicFramePr>
        <p:xfrm>
          <a:off x="1371600" y="2285999"/>
          <a:ext cx="10119946" cy="409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96275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1268</Words>
  <Application>Microsoft Office PowerPoint</Application>
  <PresentationFormat>Широкоэкранный</PresentationFormat>
  <Paragraphs>201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Abadi</vt:lpstr>
      <vt:lpstr>Arial</vt:lpstr>
      <vt:lpstr>Arial Black</vt:lpstr>
      <vt:lpstr>Franklin Gothic Book</vt:lpstr>
      <vt:lpstr>Уголки</vt:lpstr>
      <vt:lpstr>Архитектура памяти</vt:lpstr>
      <vt:lpstr>Презентация PowerPoint</vt:lpstr>
      <vt:lpstr>Память ЭВМ  – это совокупность технических устройств (ЗУ), обеспечивающих: </vt:lpstr>
      <vt:lpstr>Память реализуется в виде:</vt:lpstr>
      <vt:lpstr>Организация памяти</vt:lpstr>
      <vt:lpstr>Презентация PowerPoint</vt:lpstr>
      <vt:lpstr>Машинное слово</vt:lpstr>
      <vt:lpstr>Запоминающие устройства  Основные характеристики ЗУ: </vt:lpstr>
      <vt:lpstr>Ёмкость памяти – максимальное количество информации, которое может в ней храниться.</vt:lpstr>
      <vt:lpstr>Быстродействие определяется временем, затрачиваемым на:</vt:lpstr>
      <vt:lpstr>Быстродействие памяти ЭВМ зависит от:</vt:lpstr>
      <vt:lpstr>Быстродействие уменьшается</vt:lpstr>
      <vt:lpstr>Структура памяти ЭВМ</vt:lpstr>
      <vt:lpstr> Основная память</vt:lpstr>
      <vt:lpstr>ОЗУ</vt:lpstr>
      <vt:lpstr>ОЗУ</vt:lpstr>
      <vt:lpstr>ОЗУ</vt:lpstr>
      <vt:lpstr>ПЗУ</vt:lpstr>
      <vt:lpstr>ПЗУ</vt:lpstr>
      <vt:lpstr>ПЗУ</vt:lpstr>
      <vt:lpstr>КЭШ-память - память с большей скоростью доступа, предназначенная для ускорения обращения к данным, содержащимся постоянно в памяти с меньшей скоростью доступа.</vt:lpstr>
      <vt:lpstr>Презентация PowerPoint</vt:lpstr>
      <vt:lpstr>КЭШ - память</vt:lpstr>
      <vt:lpstr>КЭШ</vt:lpstr>
      <vt:lpstr>Регистры памяти</vt:lpstr>
      <vt:lpstr>Внешняя память</vt:lpstr>
      <vt:lpstr>Носители внешней памяти:  1. Магнитные</vt:lpstr>
      <vt:lpstr>Магнитные диски</vt:lpstr>
      <vt:lpstr>Гибкие</vt:lpstr>
      <vt:lpstr>Дисковые массивы RAID</vt:lpstr>
      <vt:lpstr>Дисковый массив RAID</vt:lpstr>
      <vt:lpstr>Носители внешней памяти:  2. Оптические</vt:lpstr>
      <vt:lpstr>Оптические диски</vt:lpstr>
      <vt:lpstr>CD - диски</vt:lpstr>
      <vt:lpstr>DVD - диски</vt:lpstr>
      <vt:lpstr>Blu – ray (англ. синий луч)</vt:lpstr>
      <vt:lpstr>Blu – ray </vt:lpstr>
      <vt:lpstr>Носители внешней памяти:  </vt:lpstr>
      <vt:lpstr>Магнитные ленты</vt:lpstr>
      <vt:lpstr>Магнитная лента</vt:lpstr>
      <vt:lpstr>Флеш - накопители</vt:lpstr>
      <vt:lpstr>USB - накопители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памяти</dc:title>
  <dc:creator>Елизавета Лисенкова</dc:creator>
  <cp:lastModifiedBy>Елизавета Лисенкова</cp:lastModifiedBy>
  <cp:revision>2</cp:revision>
  <dcterms:created xsi:type="dcterms:W3CDTF">2019-12-25T15:51:38Z</dcterms:created>
  <dcterms:modified xsi:type="dcterms:W3CDTF">2019-12-25T15:55:29Z</dcterms:modified>
</cp:coreProperties>
</file>