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hyperlink" Target="https://dic.academic.ru/dic.nsf/ruwiki/14768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hyperlink" Target="https://dic.academic.ru/dic.nsf/ruwiki/617128" TargetMode="External"/><Relationship Id="rId16" Type="http://schemas.openxmlformats.org/officeDocument/2006/relationships/image" Target="../media/image13.png"/><Relationship Id="rId1" Type="http://schemas.openxmlformats.org/officeDocument/2006/relationships/hyperlink" Target="https://dic.academic.ru/dic.nsf/ruwiki/128919" TargetMode="Externa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s://semantica.in/blog/chto-takoe-ftp-server.html" TargetMode="Externa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hyperlink" Target="https://dic.academic.ru/dic.nsf/ruwiki/6259" TargetMode="Externa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dic.academic.ru/dic.nsf/ruwiki/617128" TargetMode="External"/><Relationship Id="rId13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hyperlink" Target="https://semantica.in/blog/chto-takoe-ftp-server.html" TargetMode="External"/><Relationship Id="rId2" Type="http://schemas.openxmlformats.org/officeDocument/2006/relationships/image" Target="../media/image4.svg"/><Relationship Id="rId16" Type="http://schemas.openxmlformats.org/officeDocument/2006/relationships/image" Target="../media/image1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hyperlink" Target="https://dic.academic.ru/dic.nsf/ruwiki/128919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6.svg"/><Relationship Id="rId9" Type="http://schemas.openxmlformats.org/officeDocument/2006/relationships/hyperlink" Target="https://dic.academic.ru/dic.nsf/ruwiki/14768" TargetMode="External"/><Relationship Id="rId14" Type="http://schemas.openxmlformats.org/officeDocument/2006/relationships/hyperlink" Target="https://dic.academic.ru/dic.nsf/ruwiki/625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3573D-70C7-42FC-8CE9-421FD99CB5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2847B8-EBCA-465C-AAC3-ED089CB439D0}">
      <dgm:prSet/>
      <dgm:spPr/>
      <dgm:t>
        <a:bodyPr/>
        <a:lstStyle/>
        <a:p>
          <a:r>
            <a:rPr lang="ru-RU" dirty="0"/>
            <a:t>Автоматизация работы веб страниц;</a:t>
          </a:r>
          <a:endParaRPr lang="en-US" dirty="0"/>
        </a:p>
      </dgm:t>
    </dgm:pt>
    <dgm:pt modelId="{649F2EF4-CC02-485D-8E30-4CFFEE4327E6}" type="parTrans" cxnId="{4E494B12-8AD1-4F22-93D8-DCAD873DB042}">
      <dgm:prSet/>
      <dgm:spPr/>
      <dgm:t>
        <a:bodyPr/>
        <a:lstStyle/>
        <a:p>
          <a:endParaRPr lang="en-US"/>
        </a:p>
      </dgm:t>
    </dgm:pt>
    <dgm:pt modelId="{8301CA8D-F88D-4B75-A6FD-4A2BB57491EA}" type="sibTrans" cxnId="{4E494B12-8AD1-4F22-93D8-DCAD873DB042}">
      <dgm:prSet/>
      <dgm:spPr/>
      <dgm:t>
        <a:bodyPr/>
        <a:lstStyle/>
        <a:p>
          <a:endParaRPr lang="en-US"/>
        </a:p>
      </dgm:t>
    </dgm:pt>
    <dgm:pt modelId="{0F7B2552-CBD4-4765-9539-CDF13FDC2A84}">
      <dgm:prSet/>
      <dgm:spPr/>
      <dgm:t>
        <a:bodyPr/>
        <a:lstStyle/>
        <a:p>
          <a:r>
            <a:rPr lang="ru-RU"/>
            <a:t>Ведение </a:t>
          </a:r>
          <a:r>
            <a:rPr lang="ru-RU" u="sng">
              <a:hlinkClick xmlns:r="http://schemas.openxmlformats.org/officeDocument/2006/relationships" r:id="rId1"/>
            </a:rPr>
            <a:t>журнала</a:t>
          </a:r>
          <a:r>
            <a:rPr lang="ru-RU"/>
            <a:t> обращений пользователей к ресурсам;</a:t>
          </a:r>
          <a:endParaRPr lang="en-US"/>
        </a:p>
      </dgm:t>
    </dgm:pt>
    <dgm:pt modelId="{08FE5FD0-9DC7-480A-AF0D-02C8A4AAE02D}" type="parTrans" cxnId="{964A38C1-18EF-4AF8-9842-1F3ED44AC70F}">
      <dgm:prSet/>
      <dgm:spPr/>
      <dgm:t>
        <a:bodyPr/>
        <a:lstStyle/>
        <a:p>
          <a:endParaRPr lang="en-US"/>
        </a:p>
      </dgm:t>
    </dgm:pt>
    <dgm:pt modelId="{C67187F2-ACE0-4076-BFAE-E5BCD54FD278}" type="sibTrans" cxnId="{964A38C1-18EF-4AF8-9842-1F3ED44AC70F}">
      <dgm:prSet/>
      <dgm:spPr/>
      <dgm:t>
        <a:bodyPr/>
        <a:lstStyle/>
        <a:p>
          <a:endParaRPr lang="en-US"/>
        </a:p>
      </dgm:t>
    </dgm:pt>
    <dgm:pt modelId="{17B3BE45-B634-4DB9-A4FB-581932DDD13B}">
      <dgm:prSet/>
      <dgm:spPr/>
      <dgm:t>
        <a:bodyPr/>
        <a:lstStyle/>
        <a:p>
          <a:r>
            <a:rPr lang="ru-RU" u="sng">
              <a:hlinkClick xmlns:r="http://schemas.openxmlformats.org/officeDocument/2006/relationships" r:id="rId2"/>
            </a:rPr>
            <a:t>Аутентификация</a:t>
          </a:r>
          <a:r>
            <a:rPr lang="ru-RU"/>
            <a:t> и </a:t>
          </a:r>
          <a:r>
            <a:rPr lang="ru-RU" u="sng">
              <a:hlinkClick xmlns:r="http://schemas.openxmlformats.org/officeDocument/2006/relationships" r:id="rId3"/>
            </a:rPr>
            <a:t>авторизация</a:t>
          </a:r>
          <a:r>
            <a:rPr lang="ru-RU"/>
            <a:t> пользователей;</a:t>
          </a:r>
          <a:endParaRPr lang="en-US"/>
        </a:p>
      </dgm:t>
    </dgm:pt>
    <dgm:pt modelId="{2E93D137-710D-44E0-8AD1-E2B487D5E152}" type="parTrans" cxnId="{67B48D67-9596-405F-8BAF-0D27B2FF2C71}">
      <dgm:prSet/>
      <dgm:spPr/>
      <dgm:t>
        <a:bodyPr/>
        <a:lstStyle/>
        <a:p>
          <a:endParaRPr lang="en-US"/>
        </a:p>
      </dgm:t>
    </dgm:pt>
    <dgm:pt modelId="{33D6A0E7-41E2-4ED1-A294-A6ADAB4A8487}" type="sibTrans" cxnId="{67B48D67-9596-405F-8BAF-0D27B2FF2C71}">
      <dgm:prSet/>
      <dgm:spPr/>
      <dgm:t>
        <a:bodyPr/>
        <a:lstStyle/>
        <a:p>
          <a:endParaRPr lang="en-US"/>
        </a:p>
      </dgm:t>
    </dgm:pt>
    <dgm:pt modelId="{8EFC87E5-04B3-47B8-8AC4-23D6A49A86C5}">
      <dgm:prSet/>
      <dgm:spPr/>
      <dgm:t>
        <a:bodyPr/>
        <a:lstStyle/>
        <a:p>
          <a:r>
            <a:rPr lang="ru-RU"/>
            <a:t>Поддержка динамически генерируемых страниц;</a:t>
          </a:r>
          <a:endParaRPr lang="en-US"/>
        </a:p>
      </dgm:t>
    </dgm:pt>
    <dgm:pt modelId="{64EE1B51-D344-4410-A19C-5C10C1F695E4}" type="parTrans" cxnId="{BA8A815F-E46F-48EB-A620-E8D174708E5E}">
      <dgm:prSet/>
      <dgm:spPr/>
      <dgm:t>
        <a:bodyPr/>
        <a:lstStyle/>
        <a:p>
          <a:endParaRPr lang="en-US"/>
        </a:p>
      </dgm:t>
    </dgm:pt>
    <dgm:pt modelId="{CD5479EF-771E-4504-BC40-50184DC96DF3}" type="sibTrans" cxnId="{BA8A815F-E46F-48EB-A620-E8D174708E5E}">
      <dgm:prSet/>
      <dgm:spPr/>
      <dgm:t>
        <a:bodyPr/>
        <a:lstStyle/>
        <a:p>
          <a:endParaRPr lang="en-US"/>
        </a:p>
      </dgm:t>
    </dgm:pt>
    <dgm:pt modelId="{34AA8C4A-A0D2-4EDA-B340-9CCDA135549A}">
      <dgm:prSet/>
      <dgm:spPr/>
      <dgm:t>
        <a:bodyPr/>
        <a:lstStyle/>
        <a:p>
          <a:r>
            <a:rPr lang="ru-RU"/>
            <a:t>Поддержка </a:t>
          </a:r>
          <a:r>
            <a:rPr lang="ru-RU" u="sng">
              <a:hlinkClick xmlns:r="http://schemas.openxmlformats.org/officeDocument/2006/relationships" r:id="rId4"/>
            </a:rPr>
            <a:t>HTTPS</a:t>
          </a:r>
          <a:r>
            <a:rPr lang="ru-RU"/>
            <a:t> для защищённых соединений с клиентами;</a:t>
          </a:r>
          <a:endParaRPr lang="en-US"/>
        </a:p>
      </dgm:t>
    </dgm:pt>
    <dgm:pt modelId="{FD9185DE-BA9F-49D4-8EFB-79925C66BC6B}" type="parTrans" cxnId="{AC5CF981-4F4C-4638-86DF-AED0F8785894}">
      <dgm:prSet/>
      <dgm:spPr/>
      <dgm:t>
        <a:bodyPr/>
        <a:lstStyle/>
        <a:p>
          <a:endParaRPr lang="en-US"/>
        </a:p>
      </dgm:t>
    </dgm:pt>
    <dgm:pt modelId="{564A69D3-E67A-46FD-97F6-3B0A4209950F}" type="sibTrans" cxnId="{AC5CF981-4F4C-4638-86DF-AED0F8785894}">
      <dgm:prSet/>
      <dgm:spPr/>
      <dgm:t>
        <a:bodyPr/>
        <a:lstStyle/>
        <a:p>
          <a:endParaRPr lang="en-US"/>
        </a:p>
      </dgm:t>
    </dgm:pt>
    <dgm:pt modelId="{11819DD7-60B5-4D67-9215-C7EDEDD30F3E}">
      <dgm:prSet/>
      <dgm:spPr/>
      <dgm:t>
        <a:bodyPr/>
        <a:lstStyle/>
        <a:p>
          <a:r>
            <a:rPr lang="ru-RU"/>
            <a:t>Обслуживать запросы других типов: mailto, </a:t>
          </a:r>
          <a:r>
            <a:rPr lang="ru-RU" u="sng">
              <a:hlinkClick xmlns:r="http://schemas.openxmlformats.org/officeDocument/2006/relationships" r:id="rId5"/>
            </a:rPr>
            <a:t>FTP</a:t>
          </a:r>
          <a:r>
            <a:rPr lang="ru-RU"/>
            <a:t> и т.д.</a:t>
          </a:r>
          <a:endParaRPr lang="en-US"/>
        </a:p>
      </dgm:t>
    </dgm:pt>
    <dgm:pt modelId="{BB1E7230-E108-4473-95E3-C2DE6E9ED84D}" type="parTrans" cxnId="{DC4B0E65-4400-43E5-8061-4C5CE6D2E054}">
      <dgm:prSet/>
      <dgm:spPr/>
      <dgm:t>
        <a:bodyPr/>
        <a:lstStyle/>
        <a:p>
          <a:endParaRPr lang="en-US"/>
        </a:p>
      </dgm:t>
    </dgm:pt>
    <dgm:pt modelId="{8D7992C6-BDBF-447E-A796-BCE1A1455107}" type="sibTrans" cxnId="{DC4B0E65-4400-43E5-8061-4C5CE6D2E054}">
      <dgm:prSet/>
      <dgm:spPr/>
      <dgm:t>
        <a:bodyPr/>
        <a:lstStyle/>
        <a:p>
          <a:endParaRPr lang="en-US"/>
        </a:p>
      </dgm:t>
    </dgm:pt>
    <dgm:pt modelId="{AA7D4B92-B282-4C8E-A832-5C0E0DAFD42C}" type="pres">
      <dgm:prSet presAssocID="{D0C3573D-70C7-42FC-8CE9-421FD99CB506}" presName="root" presStyleCnt="0">
        <dgm:presLayoutVars>
          <dgm:dir/>
          <dgm:resizeHandles val="exact"/>
        </dgm:presLayoutVars>
      </dgm:prSet>
      <dgm:spPr/>
    </dgm:pt>
    <dgm:pt modelId="{9A2F3BBB-48D0-4D8B-9D8A-642C34612925}" type="pres">
      <dgm:prSet presAssocID="{642847B8-EBCA-465C-AAC3-ED089CB439D0}" presName="compNode" presStyleCnt="0"/>
      <dgm:spPr/>
    </dgm:pt>
    <dgm:pt modelId="{227E0491-69D7-4DF7-9F11-A3CC8427CA8F}" type="pres">
      <dgm:prSet presAssocID="{642847B8-EBCA-465C-AAC3-ED089CB439D0}" presName="bgRect" presStyleLbl="bgShp" presStyleIdx="0" presStyleCnt="6"/>
      <dgm:spPr/>
    </dgm:pt>
    <dgm:pt modelId="{33820C53-325B-4755-97BD-02414D818AB4}" type="pres">
      <dgm:prSet presAssocID="{642847B8-EBCA-465C-AAC3-ED089CB439D0}" presName="iconRect" presStyleLbl="node1" presStyleIdx="0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4C9564-91B8-493A-ABCE-1F9E21E4560E}" type="pres">
      <dgm:prSet presAssocID="{642847B8-EBCA-465C-AAC3-ED089CB439D0}" presName="spaceRect" presStyleCnt="0"/>
      <dgm:spPr/>
    </dgm:pt>
    <dgm:pt modelId="{2C597427-169F-424C-B989-F6D061145B50}" type="pres">
      <dgm:prSet presAssocID="{642847B8-EBCA-465C-AAC3-ED089CB439D0}" presName="parTx" presStyleLbl="revTx" presStyleIdx="0" presStyleCnt="6">
        <dgm:presLayoutVars>
          <dgm:chMax val="0"/>
          <dgm:chPref val="0"/>
        </dgm:presLayoutVars>
      </dgm:prSet>
      <dgm:spPr/>
    </dgm:pt>
    <dgm:pt modelId="{35CB8BFC-A984-459D-B299-2C8AD831B8DA}" type="pres">
      <dgm:prSet presAssocID="{8301CA8D-F88D-4B75-A6FD-4A2BB57491EA}" presName="sibTrans" presStyleCnt="0"/>
      <dgm:spPr/>
    </dgm:pt>
    <dgm:pt modelId="{3CD1E9FE-6E64-4255-8AF7-134247675384}" type="pres">
      <dgm:prSet presAssocID="{0F7B2552-CBD4-4765-9539-CDF13FDC2A84}" presName="compNode" presStyleCnt="0"/>
      <dgm:spPr/>
    </dgm:pt>
    <dgm:pt modelId="{D79F68D5-8CC3-4B7A-84D7-2359CA6DFF7D}" type="pres">
      <dgm:prSet presAssocID="{0F7B2552-CBD4-4765-9539-CDF13FDC2A84}" presName="bgRect" presStyleLbl="bgShp" presStyleIdx="1" presStyleCnt="6"/>
      <dgm:spPr/>
    </dgm:pt>
    <dgm:pt modelId="{7B8ED75F-5896-45A5-89C8-C5D1BEB3D916}" type="pres">
      <dgm:prSet presAssocID="{0F7B2552-CBD4-4765-9539-CDF13FDC2A84}" presName="iconRect" presStyleLbl="node1" presStyleIdx="1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DAD5136-3B49-4353-A17E-DF51DF2CD4C1}" type="pres">
      <dgm:prSet presAssocID="{0F7B2552-CBD4-4765-9539-CDF13FDC2A84}" presName="spaceRect" presStyleCnt="0"/>
      <dgm:spPr/>
    </dgm:pt>
    <dgm:pt modelId="{3EF83BB9-A556-4D5C-B1E3-68ED63C4C79E}" type="pres">
      <dgm:prSet presAssocID="{0F7B2552-CBD4-4765-9539-CDF13FDC2A84}" presName="parTx" presStyleLbl="revTx" presStyleIdx="1" presStyleCnt="6">
        <dgm:presLayoutVars>
          <dgm:chMax val="0"/>
          <dgm:chPref val="0"/>
        </dgm:presLayoutVars>
      </dgm:prSet>
      <dgm:spPr/>
    </dgm:pt>
    <dgm:pt modelId="{B36FB8F4-86B3-4A00-AD90-9359932E07A2}" type="pres">
      <dgm:prSet presAssocID="{C67187F2-ACE0-4076-BFAE-E5BCD54FD278}" presName="sibTrans" presStyleCnt="0"/>
      <dgm:spPr/>
    </dgm:pt>
    <dgm:pt modelId="{E917E1E2-0F20-4E45-9BFC-7B75D630A0DB}" type="pres">
      <dgm:prSet presAssocID="{17B3BE45-B634-4DB9-A4FB-581932DDD13B}" presName="compNode" presStyleCnt="0"/>
      <dgm:spPr/>
    </dgm:pt>
    <dgm:pt modelId="{58BB897D-CC65-4243-9821-192E7CE17D08}" type="pres">
      <dgm:prSet presAssocID="{17B3BE45-B634-4DB9-A4FB-581932DDD13B}" presName="bgRect" presStyleLbl="bgShp" presStyleIdx="2" presStyleCnt="6"/>
      <dgm:spPr/>
    </dgm:pt>
    <dgm:pt modelId="{31A1F628-3A55-45FF-B802-F17BB8D0BD6B}" type="pres">
      <dgm:prSet presAssocID="{17B3BE45-B634-4DB9-A4FB-581932DDD13B}" presName="iconRect" presStyleLbl="node1" presStyleIdx="2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44AB581-55E8-4FAB-B57D-EA5EFFB03A07}" type="pres">
      <dgm:prSet presAssocID="{17B3BE45-B634-4DB9-A4FB-581932DDD13B}" presName="spaceRect" presStyleCnt="0"/>
      <dgm:spPr/>
    </dgm:pt>
    <dgm:pt modelId="{9C6700F3-B400-4044-A47B-E32A9D1A8E0B}" type="pres">
      <dgm:prSet presAssocID="{17B3BE45-B634-4DB9-A4FB-581932DDD13B}" presName="parTx" presStyleLbl="revTx" presStyleIdx="2" presStyleCnt="6">
        <dgm:presLayoutVars>
          <dgm:chMax val="0"/>
          <dgm:chPref val="0"/>
        </dgm:presLayoutVars>
      </dgm:prSet>
      <dgm:spPr/>
    </dgm:pt>
    <dgm:pt modelId="{A441E3D9-5918-4A9C-BBBD-3AE9EADFB86E}" type="pres">
      <dgm:prSet presAssocID="{33D6A0E7-41E2-4ED1-A294-A6ADAB4A8487}" presName="sibTrans" presStyleCnt="0"/>
      <dgm:spPr/>
    </dgm:pt>
    <dgm:pt modelId="{EA72EFFE-9815-4232-B9D9-746738C018CD}" type="pres">
      <dgm:prSet presAssocID="{8EFC87E5-04B3-47B8-8AC4-23D6A49A86C5}" presName="compNode" presStyleCnt="0"/>
      <dgm:spPr/>
    </dgm:pt>
    <dgm:pt modelId="{2FA43287-0608-47C2-9A6B-D6F0F62EF285}" type="pres">
      <dgm:prSet presAssocID="{8EFC87E5-04B3-47B8-8AC4-23D6A49A86C5}" presName="bgRect" presStyleLbl="bgShp" presStyleIdx="3" presStyleCnt="6"/>
      <dgm:spPr/>
    </dgm:pt>
    <dgm:pt modelId="{649E2DC7-1F02-4CFC-99B1-A0B6CCC8C2BD}" type="pres">
      <dgm:prSet presAssocID="{8EFC87E5-04B3-47B8-8AC4-23D6A49A86C5}" presName="iconRect" presStyleLbl="node1" presStyleIdx="3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5D7E77AC-EAD3-4E2B-B12F-8DAEDB39A12B}" type="pres">
      <dgm:prSet presAssocID="{8EFC87E5-04B3-47B8-8AC4-23D6A49A86C5}" presName="spaceRect" presStyleCnt="0"/>
      <dgm:spPr/>
    </dgm:pt>
    <dgm:pt modelId="{C0BF674B-32E6-44DA-B63A-B2D2F7DFCF92}" type="pres">
      <dgm:prSet presAssocID="{8EFC87E5-04B3-47B8-8AC4-23D6A49A86C5}" presName="parTx" presStyleLbl="revTx" presStyleIdx="3" presStyleCnt="6">
        <dgm:presLayoutVars>
          <dgm:chMax val="0"/>
          <dgm:chPref val="0"/>
        </dgm:presLayoutVars>
      </dgm:prSet>
      <dgm:spPr/>
    </dgm:pt>
    <dgm:pt modelId="{279F6BC1-BB9C-4713-B480-6A47D36D3AA3}" type="pres">
      <dgm:prSet presAssocID="{CD5479EF-771E-4504-BC40-50184DC96DF3}" presName="sibTrans" presStyleCnt="0"/>
      <dgm:spPr/>
    </dgm:pt>
    <dgm:pt modelId="{8A540BDD-FD61-4F9A-B928-16EE667E788C}" type="pres">
      <dgm:prSet presAssocID="{34AA8C4A-A0D2-4EDA-B340-9CCDA135549A}" presName="compNode" presStyleCnt="0"/>
      <dgm:spPr/>
    </dgm:pt>
    <dgm:pt modelId="{257B65B5-519A-4856-A19A-79218957E02E}" type="pres">
      <dgm:prSet presAssocID="{34AA8C4A-A0D2-4EDA-B340-9CCDA135549A}" presName="bgRect" presStyleLbl="bgShp" presStyleIdx="4" presStyleCnt="6"/>
      <dgm:spPr/>
    </dgm:pt>
    <dgm:pt modelId="{8EBA74E1-E8F0-472D-BC49-507A625C9A41}" type="pres">
      <dgm:prSet presAssocID="{34AA8C4A-A0D2-4EDA-B340-9CCDA135549A}" presName="iconRect" presStyleLbl="node1" presStyleIdx="4" presStyleCnt="6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0260004D-57AE-4578-B17E-21133A62F43D}" type="pres">
      <dgm:prSet presAssocID="{34AA8C4A-A0D2-4EDA-B340-9CCDA135549A}" presName="spaceRect" presStyleCnt="0"/>
      <dgm:spPr/>
    </dgm:pt>
    <dgm:pt modelId="{DF9CFE15-9356-49D1-9482-2889D6173F44}" type="pres">
      <dgm:prSet presAssocID="{34AA8C4A-A0D2-4EDA-B340-9CCDA135549A}" presName="parTx" presStyleLbl="revTx" presStyleIdx="4" presStyleCnt="6">
        <dgm:presLayoutVars>
          <dgm:chMax val="0"/>
          <dgm:chPref val="0"/>
        </dgm:presLayoutVars>
      </dgm:prSet>
      <dgm:spPr/>
    </dgm:pt>
    <dgm:pt modelId="{F891C55E-557D-40B6-BBA5-293F11F294D9}" type="pres">
      <dgm:prSet presAssocID="{564A69D3-E67A-46FD-97F6-3B0A4209950F}" presName="sibTrans" presStyleCnt="0"/>
      <dgm:spPr/>
    </dgm:pt>
    <dgm:pt modelId="{8EF5A9E5-A6B8-41C3-A4AE-7C4B83B43FA5}" type="pres">
      <dgm:prSet presAssocID="{11819DD7-60B5-4D67-9215-C7EDEDD30F3E}" presName="compNode" presStyleCnt="0"/>
      <dgm:spPr/>
    </dgm:pt>
    <dgm:pt modelId="{329582F5-7F47-4484-8CB6-796266C72086}" type="pres">
      <dgm:prSet presAssocID="{11819DD7-60B5-4D67-9215-C7EDEDD30F3E}" presName="bgRect" presStyleLbl="bgShp" presStyleIdx="5" presStyleCnt="6"/>
      <dgm:spPr/>
    </dgm:pt>
    <dgm:pt modelId="{1EC66960-A629-4AC7-82EB-91D5E223F278}" type="pres">
      <dgm:prSet presAssocID="{11819DD7-60B5-4D67-9215-C7EDEDD30F3E}" presName="iconRect" presStyleLbl="node1" presStyleIdx="5" presStyleCnt="6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28D6ADC-A656-4CB6-84E0-240030BAAC13}" type="pres">
      <dgm:prSet presAssocID="{11819DD7-60B5-4D67-9215-C7EDEDD30F3E}" presName="spaceRect" presStyleCnt="0"/>
      <dgm:spPr/>
    </dgm:pt>
    <dgm:pt modelId="{F8A5FB33-BE4C-4E26-918F-CB3558FD0093}" type="pres">
      <dgm:prSet presAssocID="{11819DD7-60B5-4D67-9215-C7EDEDD30F3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F7D5601-01DA-4855-B5E2-3B9E0DCBF03B}" type="presOf" srcId="{642847B8-EBCA-465C-AAC3-ED089CB439D0}" destId="{2C597427-169F-424C-B989-F6D061145B50}" srcOrd="0" destOrd="0" presId="urn:microsoft.com/office/officeart/2018/2/layout/IconVerticalSolidList"/>
    <dgm:cxn modelId="{4E494B12-8AD1-4F22-93D8-DCAD873DB042}" srcId="{D0C3573D-70C7-42FC-8CE9-421FD99CB506}" destId="{642847B8-EBCA-465C-AAC3-ED089CB439D0}" srcOrd="0" destOrd="0" parTransId="{649F2EF4-CC02-485D-8E30-4CFFEE4327E6}" sibTransId="{8301CA8D-F88D-4B75-A6FD-4A2BB57491EA}"/>
    <dgm:cxn modelId="{BA8A815F-E46F-48EB-A620-E8D174708E5E}" srcId="{D0C3573D-70C7-42FC-8CE9-421FD99CB506}" destId="{8EFC87E5-04B3-47B8-8AC4-23D6A49A86C5}" srcOrd="3" destOrd="0" parTransId="{64EE1B51-D344-4410-A19C-5C10C1F695E4}" sibTransId="{CD5479EF-771E-4504-BC40-50184DC96DF3}"/>
    <dgm:cxn modelId="{393EA544-5E48-46BD-B2BA-3F3BA5752B77}" type="presOf" srcId="{D0C3573D-70C7-42FC-8CE9-421FD99CB506}" destId="{AA7D4B92-B282-4C8E-A832-5C0E0DAFD42C}" srcOrd="0" destOrd="0" presId="urn:microsoft.com/office/officeart/2018/2/layout/IconVerticalSolidList"/>
    <dgm:cxn modelId="{DC4B0E65-4400-43E5-8061-4C5CE6D2E054}" srcId="{D0C3573D-70C7-42FC-8CE9-421FD99CB506}" destId="{11819DD7-60B5-4D67-9215-C7EDEDD30F3E}" srcOrd="5" destOrd="0" parTransId="{BB1E7230-E108-4473-95E3-C2DE6E9ED84D}" sibTransId="{8D7992C6-BDBF-447E-A796-BCE1A1455107}"/>
    <dgm:cxn modelId="{67B48D67-9596-405F-8BAF-0D27B2FF2C71}" srcId="{D0C3573D-70C7-42FC-8CE9-421FD99CB506}" destId="{17B3BE45-B634-4DB9-A4FB-581932DDD13B}" srcOrd="2" destOrd="0" parTransId="{2E93D137-710D-44E0-8AD1-E2B487D5E152}" sibTransId="{33D6A0E7-41E2-4ED1-A294-A6ADAB4A8487}"/>
    <dgm:cxn modelId="{49BBC86D-D0F1-4050-93C4-F36805DC68CB}" type="presOf" srcId="{11819DD7-60B5-4D67-9215-C7EDEDD30F3E}" destId="{F8A5FB33-BE4C-4E26-918F-CB3558FD0093}" srcOrd="0" destOrd="0" presId="urn:microsoft.com/office/officeart/2018/2/layout/IconVerticalSolidList"/>
    <dgm:cxn modelId="{AC5CF981-4F4C-4638-86DF-AED0F8785894}" srcId="{D0C3573D-70C7-42FC-8CE9-421FD99CB506}" destId="{34AA8C4A-A0D2-4EDA-B340-9CCDA135549A}" srcOrd="4" destOrd="0" parTransId="{FD9185DE-BA9F-49D4-8EFB-79925C66BC6B}" sibTransId="{564A69D3-E67A-46FD-97F6-3B0A4209950F}"/>
    <dgm:cxn modelId="{E92FF192-92B9-4124-8B79-7B6FDD6CA7E4}" type="presOf" srcId="{34AA8C4A-A0D2-4EDA-B340-9CCDA135549A}" destId="{DF9CFE15-9356-49D1-9482-2889D6173F44}" srcOrd="0" destOrd="0" presId="urn:microsoft.com/office/officeart/2018/2/layout/IconVerticalSolidList"/>
    <dgm:cxn modelId="{964A38C1-18EF-4AF8-9842-1F3ED44AC70F}" srcId="{D0C3573D-70C7-42FC-8CE9-421FD99CB506}" destId="{0F7B2552-CBD4-4765-9539-CDF13FDC2A84}" srcOrd="1" destOrd="0" parTransId="{08FE5FD0-9DC7-480A-AF0D-02C8A4AAE02D}" sibTransId="{C67187F2-ACE0-4076-BFAE-E5BCD54FD278}"/>
    <dgm:cxn modelId="{A1FC25C5-E261-496D-95CB-8AFAB5D03377}" type="presOf" srcId="{0F7B2552-CBD4-4765-9539-CDF13FDC2A84}" destId="{3EF83BB9-A556-4D5C-B1E3-68ED63C4C79E}" srcOrd="0" destOrd="0" presId="urn:microsoft.com/office/officeart/2018/2/layout/IconVerticalSolidList"/>
    <dgm:cxn modelId="{A9DE6FDB-39F3-41A4-99AC-F03B88F19977}" type="presOf" srcId="{8EFC87E5-04B3-47B8-8AC4-23D6A49A86C5}" destId="{C0BF674B-32E6-44DA-B63A-B2D2F7DFCF92}" srcOrd="0" destOrd="0" presId="urn:microsoft.com/office/officeart/2018/2/layout/IconVerticalSolidList"/>
    <dgm:cxn modelId="{8B104DF2-FA3A-4680-9B88-1CFFFF792CB9}" type="presOf" srcId="{17B3BE45-B634-4DB9-A4FB-581932DDD13B}" destId="{9C6700F3-B400-4044-A47B-E32A9D1A8E0B}" srcOrd="0" destOrd="0" presId="urn:microsoft.com/office/officeart/2018/2/layout/IconVerticalSolidList"/>
    <dgm:cxn modelId="{6237E21A-49C3-45CA-8EAB-2D45B0662434}" type="presParOf" srcId="{AA7D4B92-B282-4C8E-A832-5C0E0DAFD42C}" destId="{9A2F3BBB-48D0-4D8B-9D8A-642C34612925}" srcOrd="0" destOrd="0" presId="urn:microsoft.com/office/officeart/2018/2/layout/IconVerticalSolidList"/>
    <dgm:cxn modelId="{0FEEBA6E-FCF8-43C6-BB5F-FC5541391F7C}" type="presParOf" srcId="{9A2F3BBB-48D0-4D8B-9D8A-642C34612925}" destId="{227E0491-69D7-4DF7-9F11-A3CC8427CA8F}" srcOrd="0" destOrd="0" presId="urn:microsoft.com/office/officeart/2018/2/layout/IconVerticalSolidList"/>
    <dgm:cxn modelId="{F1976097-3A49-4275-B9FF-B4778E6AAB02}" type="presParOf" srcId="{9A2F3BBB-48D0-4D8B-9D8A-642C34612925}" destId="{33820C53-325B-4755-97BD-02414D818AB4}" srcOrd="1" destOrd="0" presId="urn:microsoft.com/office/officeart/2018/2/layout/IconVerticalSolidList"/>
    <dgm:cxn modelId="{2C771E3D-3578-419E-BDC7-AB9FDCF725DB}" type="presParOf" srcId="{9A2F3BBB-48D0-4D8B-9D8A-642C34612925}" destId="{2E4C9564-91B8-493A-ABCE-1F9E21E4560E}" srcOrd="2" destOrd="0" presId="urn:microsoft.com/office/officeart/2018/2/layout/IconVerticalSolidList"/>
    <dgm:cxn modelId="{BF0FFB15-0DFF-4219-B450-DD6354CDF513}" type="presParOf" srcId="{9A2F3BBB-48D0-4D8B-9D8A-642C34612925}" destId="{2C597427-169F-424C-B989-F6D061145B50}" srcOrd="3" destOrd="0" presId="urn:microsoft.com/office/officeart/2018/2/layout/IconVerticalSolidList"/>
    <dgm:cxn modelId="{1D7E07DA-115A-46E4-9D1E-E2DD194E11DF}" type="presParOf" srcId="{AA7D4B92-B282-4C8E-A832-5C0E0DAFD42C}" destId="{35CB8BFC-A984-459D-B299-2C8AD831B8DA}" srcOrd="1" destOrd="0" presId="urn:microsoft.com/office/officeart/2018/2/layout/IconVerticalSolidList"/>
    <dgm:cxn modelId="{6D76CAB0-9F0E-4731-96DA-C0640A8DFA69}" type="presParOf" srcId="{AA7D4B92-B282-4C8E-A832-5C0E0DAFD42C}" destId="{3CD1E9FE-6E64-4255-8AF7-134247675384}" srcOrd="2" destOrd="0" presId="urn:microsoft.com/office/officeart/2018/2/layout/IconVerticalSolidList"/>
    <dgm:cxn modelId="{CD357DB7-7280-4A06-B6AD-DE02B540E9E3}" type="presParOf" srcId="{3CD1E9FE-6E64-4255-8AF7-134247675384}" destId="{D79F68D5-8CC3-4B7A-84D7-2359CA6DFF7D}" srcOrd="0" destOrd="0" presId="urn:microsoft.com/office/officeart/2018/2/layout/IconVerticalSolidList"/>
    <dgm:cxn modelId="{6BD83798-5DB5-440D-B56D-B9A057AE51C0}" type="presParOf" srcId="{3CD1E9FE-6E64-4255-8AF7-134247675384}" destId="{7B8ED75F-5896-45A5-89C8-C5D1BEB3D916}" srcOrd="1" destOrd="0" presId="urn:microsoft.com/office/officeart/2018/2/layout/IconVerticalSolidList"/>
    <dgm:cxn modelId="{73056503-7C10-4A9E-8C3D-CC7F99686EA7}" type="presParOf" srcId="{3CD1E9FE-6E64-4255-8AF7-134247675384}" destId="{4DAD5136-3B49-4353-A17E-DF51DF2CD4C1}" srcOrd="2" destOrd="0" presId="urn:microsoft.com/office/officeart/2018/2/layout/IconVerticalSolidList"/>
    <dgm:cxn modelId="{C3B016CD-5185-4109-96C8-0FACC3EA5A67}" type="presParOf" srcId="{3CD1E9FE-6E64-4255-8AF7-134247675384}" destId="{3EF83BB9-A556-4D5C-B1E3-68ED63C4C79E}" srcOrd="3" destOrd="0" presId="urn:microsoft.com/office/officeart/2018/2/layout/IconVerticalSolidList"/>
    <dgm:cxn modelId="{FD3E10FD-0B5B-4171-B0CA-89228BD8D0E4}" type="presParOf" srcId="{AA7D4B92-B282-4C8E-A832-5C0E0DAFD42C}" destId="{B36FB8F4-86B3-4A00-AD90-9359932E07A2}" srcOrd="3" destOrd="0" presId="urn:microsoft.com/office/officeart/2018/2/layout/IconVerticalSolidList"/>
    <dgm:cxn modelId="{79252D0F-243B-4890-8DC3-04B58EB065C5}" type="presParOf" srcId="{AA7D4B92-B282-4C8E-A832-5C0E0DAFD42C}" destId="{E917E1E2-0F20-4E45-9BFC-7B75D630A0DB}" srcOrd="4" destOrd="0" presId="urn:microsoft.com/office/officeart/2018/2/layout/IconVerticalSolidList"/>
    <dgm:cxn modelId="{9CEC1022-BBC0-485B-883F-4BE65CE8CBB7}" type="presParOf" srcId="{E917E1E2-0F20-4E45-9BFC-7B75D630A0DB}" destId="{58BB897D-CC65-4243-9821-192E7CE17D08}" srcOrd="0" destOrd="0" presId="urn:microsoft.com/office/officeart/2018/2/layout/IconVerticalSolidList"/>
    <dgm:cxn modelId="{5127704A-4D92-4CDF-B77C-76E2E60266C8}" type="presParOf" srcId="{E917E1E2-0F20-4E45-9BFC-7B75D630A0DB}" destId="{31A1F628-3A55-45FF-B802-F17BB8D0BD6B}" srcOrd="1" destOrd="0" presId="urn:microsoft.com/office/officeart/2018/2/layout/IconVerticalSolidList"/>
    <dgm:cxn modelId="{B0032DF5-1CF1-4EAF-833C-CB2C7E6A7901}" type="presParOf" srcId="{E917E1E2-0F20-4E45-9BFC-7B75D630A0DB}" destId="{044AB581-55E8-4FAB-B57D-EA5EFFB03A07}" srcOrd="2" destOrd="0" presId="urn:microsoft.com/office/officeart/2018/2/layout/IconVerticalSolidList"/>
    <dgm:cxn modelId="{28CE871F-4FC2-4C26-8251-D0F2974883E2}" type="presParOf" srcId="{E917E1E2-0F20-4E45-9BFC-7B75D630A0DB}" destId="{9C6700F3-B400-4044-A47B-E32A9D1A8E0B}" srcOrd="3" destOrd="0" presId="urn:microsoft.com/office/officeart/2018/2/layout/IconVerticalSolidList"/>
    <dgm:cxn modelId="{C792B27A-25AC-4F8E-B334-419DC3F41CEE}" type="presParOf" srcId="{AA7D4B92-B282-4C8E-A832-5C0E0DAFD42C}" destId="{A441E3D9-5918-4A9C-BBBD-3AE9EADFB86E}" srcOrd="5" destOrd="0" presId="urn:microsoft.com/office/officeart/2018/2/layout/IconVerticalSolidList"/>
    <dgm:cxn modelId="{857A2B5D-EF63-4BA2-9E8E-32B87CE8F5E3}" type="presParOf" srcId="{AA7D4B92-B282-4C8E-A832-5C0E0DAFD42C}" destId="{EA72EFFE-9815-4232-B9D9-746738C018CD}" srcOrd="6" destOrd="0" presId="urn:microsoft.com/office/officeart/2018/2/layout/IconVerticalSolidList"/>
    <dgm:cxn modelId="{D083E720-97F9-4323-B86C-5713895E43D0}" type="presParOf" srcId="{EA72EFFE-9815-4232-B9D9-746738C018CD}" destId="{2FA43287-0608-47C2-9A6B-D6F0F62EF285}" srcOrd="0" destOrd="0" presId="urn:microsoft.com/office/officeart/2018/2/layout/IconVerticalSolidList"/>
    <dgm:cxn modelId="{3C1545B4-805E-4CF1-A222-CE8B50857E9C}" type="presParOf" srcId="{EA72EFFE-9815-4232-B9D9-746738C018CD}" destId="{649E2DC7-1F02-4CFC-99B1-A0B6CCC8C2BD}" srcOrd="1" destOrd="0" presId="urn:microsoft.com/office/officeart/2018/2/layout/IconVerticalSolidList"/>
    <dgm:cxn modelId="{C816A0D4-4324-4FE2-8DDE-B28CEFA3DF6E}" type="presParOf" srcId="{EA72EFFE-9815-4232-B9D9-746738C018CD}" destId="{5D7E77AC-EAD3-4E2B-B12F-8DAEDB39A12B}" srcOrd="2" destOrd="0" presId="urn:microsoft.com/office/officeart/2018/2/layout/IconVerticalSolidList"/>
    <dgm:cxn modelId="{DE83F6E3-EB46-462D-B7AA-D93E0180ABD7}" type="presParOf" srcId="{EA72EFFE-9815-4232-B9D9-746738C018CD}" destId="{C0BF674B-32E6-44DA-B63A-B2D2F7DFCF92}" srcOrd="3" destOrd="0" presId="urn:microsoft.com/office/officeart/2018/2/layout/IconVerticalSolidList"/>
    <dgm:cxn modelId="{EA94A43C-3C68-4C6D-8B62-21CF71E802CF}" type="presParOf" srcId="{AA7D4B92-B282-4C8E-A832-5C0E0DAFD42C}" destId="{279F6BC1-BB9C-4713-B480-6A47D36D3AA3}" srcOrd="7" destOrd="0" presId="urn:microsoft.com/office/officeart/2018/2/layout/IconVerticalSolidList"/>
    <dgm:cxn modelId="{3A6F4F16-25CC-4545-AD6B-29BCFAC11339}" type="presParOf" srcId="{AA7D4B92-B282-4C8E-A832-5C0E0DAFD42C}" destId="{8A540BDD-FD61-4F9A-B928-16EE667E788C}" srcOrd="8" destOrd="0" presId="urn:microsoft.com/office/officeart/2018/2/layout/IconVerticalSolidList"/>
    <dgm:cxn modelId="{597F3E33-48D9-4821-93A6-AC8721FF7713}" type="presParOf" srcId="{8A540BDD-FD61-4F9A-B928-16EE667E788C}" destId="{257B65B5-519A-4856-A19A-79218957E02E}" srcOrd="0" destOrd="0" presId="urn:microsoft.com/office/officeart/2018/2/layout/IconVerticalSolidList"/>
    <dgm:cxn modelId="{02232ADA-6AE1-4EBB-BD79-80291173DB1A}" type="presParOf" srcId="{8A540BDD-FD61-4F9A-B928-16EE667E788C}" destId="{8EBA74E1-E8F0-472D-BC49-507A625C9A41}" srcOrd="1" destOrd="0" presId="urn:microsoft.com/office/officeart/2018/2/layout/IconVerticalSolidList"/>
    <dgm:cxn modelId="{63906272-7F0C-4947-9B8E-303E60A310A0}" type="presParOf" srcId="{8A540BDD-FD61-4F9A-B928-16EE667E788C}" destId="{0260004D-57AE-4578-B17E-21133A62F43D}" srcOrd="2" destOrd="0" presId="urn:microsoft.com/office/officeart/2018/2/layout/IconVerticalSolidList"/>
    <dgm:cxn modelId="{C5176846-AF4C-4A7E-B761-D36A9BD8F8BF}" type="presParOf" srcId="{8A540BDD-FD61-4F9A-B928-16EE667E788C}" destId="{DF9CFE15-9356-49D1-9482-2889D6173F44}" srcOrd="3" destOrd="0" presId="urn:microsoft.com/office/officeart/2018/2/layout/IconVerticalSolidList"/>
    <dgm:cxn modelId="{399CC620-8AF4-4222-83CA-ED53D04B4520}" type="presParOf" srcId="{AA7D4B92-B282-4C8E-A832-5C0E0DAFD42C}" destId="{F891C55E-557D-40B6-BBA5-293F11F294D9}" srcOrd="9" destOrd="0" presId="urn:microsoft.com/office/officeart/2018/2/layout/IconVerticalSolidList"/>
    <dgm:cxn modelId="{DE04DF54-662B-49EF-8B38-FBD4F35F1AA5}" type="presParOf" srcId="{AA7D4B92-B282-4C8E-A832-5C0E0DAFD42C}" destId="{8EF5A9E5-A6B8-41C3-A4AE-7C4B83B43FA5}" srcOrd="10" destOrd="0" presId="urn:microsoft.com/office/officeart/2018/2/layout/IconVerticalSolidList"/>
    <dgm:cxn modelId="{EAE29012-C75F-420B-A034-CC18C96B1FA8}" type="presParOf" srcId="{8EF5A9E5-A6B8-41C3-A4AE-7C4B83B43FA5}" destId="{329582F5-7F47-4484-8CB6-796266C72086}" srcOrd="0" destOrd="0" presId="urn:microsoft.com/office/officeart/2018/2/layout/IconVerticalSolidList"/>
    <dgm:cxn modelId="{F1307EDC-89FD-4A1D-942D-AC273B3C45F2}" type="presParOf" srcId="{8EF5A9E5-A6B8-41C3-A4AE-7C4B83B43FA5}" destId="{1EC66960-A629-4AC7-82EB-91D5E223F278}" srcOrd="1" destOrd="0" presId="urn:microsoft.com/office/officeart/2018/2/layout/IconVerticalSolidList"/>
    <dgm:cxn modelId="{66B16C7D-DDC6-451D-9104-E4E1C261BF96}" type="presParOf" srcId="{8EF5A9E5-A6B8-41C3-A4AE-7C4B83B43FA5}" destId="{A28D6ADC-A656-4CB6-84E0-240030BAAC13}" srcOrd="2" destOrd="0" presId="urn:microsoft.com/office/officeart/2018/2/layout/IconVerticalSolidList"/>
    <dgm:cxn modelId="{1B8B58D2-DDEC-49F5-85C9-F68C96D5A6EA}" type="presParOf" srcId="{8EF5A9E5-A6B8-41C3-A4AE-7C4B83B43FA5}" destId="{F8A5FB33-BE4C-4E26-918F-CB3558FD0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E0491-69D7-4DF7-9F11-A3CC8427CA8F}">
      <dsp:nvSpPr>
        <dsp:cNvPr id="0" name=""/>
        <dsp:cNvSpPr/>
      </dsp:nvSpPr>
      <dsp:spPr>
        <a:xfrm>
          <a:off x="0" y="2585"/>
          <a:ext cx="7048500" cy="709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0C53-325B-4755-97BD-02414D818AB4}">
      <dsp:nvSpPr>
        <dsp:cNvPr id="0" name=""/>
        <dsp:cNvSpPr/>
      </dsp:nvSpPr>
      <dsp:spPr>
        <a:xfrm>
          <a:off x="214653" y="162245"/>
          <a:ext cx="390279" cy="390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97427-169F-424C-B989-F6D061145B50}">
      <dsp:nvSpPr>
        <dsp:cNvPr id="0" name=""/>
        <dsp:cNvSpPr/>
      </dsp:nvSpPr>
      <dsp:spPr>
        <a:xfrm>
          <a:off x="819587" y="2585"/>
          <a:ext cx="5692224" cy="75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6" tIns="79866" rIns="79866" bIns="798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Автоматизация работы веб страниц;</a:t>
          </a:r>
          <a:endParaRPr lang="en-US" sz="1400" kern="1200" dirty="0"/>
        </a:p>
      </dsp:txBody>
      <dsp:txXfrm>
        <a:off x="819587" y="2585"/>
        <a:ext cx="5692224" cy="754642"/>
      </dsp:txXfrm>
    </dsp:sp>
    <dsp:sp modelId="{D79F68D5-8CC3-4B7A-84D7-2359CA6DFF7D}">
      <dsp:nvSpPr>
        <dsp:cNvPr id="0" name=""/>
        <dsp:cNvSpPr/>
      </dsp:nvSpPr>
      <dsp:spPr>
        <a:xfrm>
          <a:off x="0" y="940171"/>
          <a:ext cx="7048500" cy="709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ED75F-5896-45A5-89C8-C5D1BEB3D916}">
      <dsp:nvSpPr>
        <dsp:cNvPr id="0" name=""/>
        <dsp:cNvSpPr/>
      </dsp:nvSpPr>
      <dsp:spPr>
        <a:xfrm>
          <a:off x="214653" y="1099831"/>
          <a:ext cx="390279" cy="3902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83BB9-A556-4D5C-B1E3-68ED63C4C79E}">
      <dsp:nvSpPr>
        <dsp:cNvPr id="0" name=""/>
        <dsp:cNvSpPr/>
      </dsp:nvSpPr>
      <dsp:spPr>
        <a:xfrm>
          <a:off x="819587" y="940171"/>
          <a:ext cx="5692224" cy="75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6" tIns="79866" rIns="79866" bIns="798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Ведение </a:t>
          </a:r>
          <a:r>
            <a:rPr lang="ru-RU" sz="1400" u="sng" kern="1200">
              <a:hlinkClick xmlns:r="http://schemas.openxmlformats.org/officeDocument/2006/relationships" r:id="rId5"/>
            </a:rPr>
            <a:t>журнала</a:t>
          </a:r>
          <a:r>
            <a:rPr lang="ru-RU" sz="1400" kern="1200"/>
            <a:t> обращений пользователей к ресурсам;</a:t>
          </a:r>
          <a:endParaRPr lang="en-US" sz="1400" kern="1200"/>
        </a:p>
      </dsp:txBody>
      <dsp:txXfrm>
        <a:off x="819587" y="940171"/>
        <a:ext cx="5692224" cy="754642"/>
      </dsp:txXfrm>
    </dsp:sp>
    <dsp:sp modelId="{58BB897D-CC65-4243-9821-192E7CE17D08}">
      <dsp:nvSpPr>
        <dsp:cNvPr id="0" name=""/>
        <dsp:cNvSpPr/>
      </dsp:nvSpPr>
      <dsp:spPr>
        <a:xfrm>
          <a:off x="0" y="1877757"/>
          <a:ext cx="7048500" cy="709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1F628-3A55-45FF-B802-F17BB8D0BD6B}">
      <dsp:nvSpPr>
        <dsp:cNvPr id="0" name=""/>
        <dsp:cNvSpPr/>
      </dsp:nvSpPr>
      <dsp:spPr>
        <a:xfrm>
          <a:off x="214653" y="2037417"/>
          <a:ext cx="390279" cy="39027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700F3-B400-4044-A47B-E32A9D1A8E0B}">
      <dsp:nvSpPr>
        <dsp:cNvPr id="0" name=""/>
        <dsp:cNvSpPr/>
      </dsp:nvSpPr>
      <dsp:spPr>
        <a:xfrm>
          <a:off x="819587" y="1877757"/>
          <a:ext cx="5692224" cy="75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6" tIns="79866" rIns="79866" bIns="798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u="sng" kern="1200">
              <a:hlinkClick xmlns:r="http://schemas.openxmlformats.org/officeDocument/2006/relationships" r:id="rId8"/>
            </a:rPr>
            <a:t>Аутентификация</a:t>
          </a:r>
          <a:r>
            <a:rPr lang="ru-RU" sz="1400" kern="1200"/>
            <a:t> и </a:t>
          </a:r>
          <a:r>
            <a:rPr lang="ru-RU" sz="1400" u="sng" kern="1200">
              <a:hlinkClick xmlns:r="http://schemas.openxmlformats.org/officeDocument/2006/relationships" r:id="rId9"/>
            </a:rPr>
            <a:t>авторизация</a:t>
          </a:r>
          <a:r>
            <a:rPr lang="ru-RU" sz="1400" kern="1200"/>
            <a:t> пользователей;</a:t>
          </a:r>
          <a:endParaRPr lang="en-US" sz="1400" kern="1200"/>
        </a:p>
      </dsp:txBody>
      <dsp:txXfrm>
        <a:off x="819587" y="1877757"/>
        <a:ext cx="5692224" cy="754642"/>
      </dsp:txXfrm>
    </dsp:sp>
    <dsp:sp modelId="{2FA43287-0608-47C2-9A6B-D6F0F62EF285}">
      <dsp:nvSpPr>
        <dsp:cNvPr id="0" name=""/>
        <dsp:cNvSpPr/>
      </dsp:nvSpPr>
      <dsp:spPr>
        <a:xfrm>
          <a:off x="0" y="2815344"/>
          <a:ext cx="7048500" cy="709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E2DC7-1F02-4CFC-99B1-A0B6CCC8C2BD}">
      <dsp:nvSpPr>
        <dsp:cNvPr id="0" name=""/>
        <dsp:cNvSpPr/>
      </dsp:nvSpPr>
      <dsp:spPr>
        <a:xfrm>
          <a:off x="214653" y="2975004"/>
          <a:ext cx="390279" cy="390279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F674B-32E6-44DA-B63A-B2D2F7DFCF92}">
      <dsp:nvSpPr>
        <dsp:cNvPr id="0" name=""/>
        <dsp:cNvSpPr/>
      </dsp:nvSpPr>
      <dsp:spPr>
        <a:xfrm>
          <a:off x="819587" y="2815344"/>
          <a:ext cx="5692224" cy="75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6" tIns="79866" rIns="79866" bIns="798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Поддержка динамически генерируемых страниц;</a:t>
          </a:r>
          <a:endParaRPr lang="en-US" sz="1400" kern="1200"/>
        </a:p>
      </dsp:txBody>
      <dsp:txXfrm>
        <a:off x="819587" y="2815344"/>
        <a:ext cx="5692224" cy="754642"/>
      </dsp:txXfrm>
    </dsp:sp>
    <dsp:sp modelId="{257B65B5-519A-4856-A19A-79218957E02E}">
      <dsp:nvSpPr>
        <dsp:cNvPr id="0" name=""/>
        <dsp:cNvSpPr/>
      </dsp:nvSpPr>
      <dsp:spPr>
        <a:xfrm>
          <a:off x="0" y="3752930"/>
          <a:ext cx="7048500" cy="709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A74E1-E8F0-472D-BC49-507A625C9A41}">
      <dsp:nvSpPr>
        <dsp:cNvPr id="0" name=""/>
        <dsp:cNvSpPr/>
      </dsp:nvSpPr>
      <dsp:spPr>
        <a:xfrm>
          <a:off x="214653" y="3912590"/>
          <a:ext cx="390279" cy="390279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CFE15-9356-49D1-9482-2889D6173F44}">
      <dsp:nvSpPr>
        <dsp:cNvPr id="0" name=""/>
        <dsp:cNvSpPr/>
      </dsp:nvSpPr>
      <dsp:spPr>
        <a:xfrm>
          <a:off x="819587" y="3752930"/>
          <a:ext cx="5692224" cy="75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6" tIns="79866" rIns="79866" bIns="798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Поддержка </a:t>
          </a:r>
          <a:r>
            <a:rPr lang="ru-RU" sz="1400" u="sng" kern="1200">
              <a:hlinkClick xmlns:r="http://schemas.openxmlformats.org/officeDocument/2006/relationships" r:id="rId14"/>
            </a:rPr>
            <a:t>HTTPS</a:t>
          </a:r>
          <a:r>
            <a:rPr lang="ru-RU" sz="1400" kern="1200"/>
            <a:t> для защищённых соединений с клиентами;</a:t>
          </a:r>
          <a:endParaRPr lang="en-US" sz="1400" kern="1200"/>
        </a:p>
      </dsp:txBody>
      <dsp:txXfrm>
        <a:off x="819587" y="3752930"/>
        <a:ext cx="5692224" cy="754642"/>
      </dsp:txXfrm>
    </dsp:sp>
    <dsp:sp modelId="{329582F5-7F47-4484-8CB6-796266C72086}">
      <dsp:nvSpPr>
        <dsp:cNvPr id="0" name=""/>
        <dsp:cNvSpPr/>
      </dsp:nvSpPr>
      <dsp:spPr>
        <a:xfrm>
          <a:off x="0" y="4690517"/>
          <a:ext cx="7048500" cy="709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66960-A629-4AC7-82EB-91D5E223F278}">
      <dsp:nvSpPr>
        <dsp:cNvPr id="0" name=""/>
        <dsp:cNvSpPr/>
      </dsp:nvSpPr>
      <dsp:spPr>
        <a:xfrm>
          <a:off x="214653" y="4850177"/>
          <a:ext cx="390279" cy="39027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5FB33-BE4C-4E26-918F-CB3558FD0093}">
      <dsp:nvSpPr>
        <dsp:cNvPr id="0" name=""/>
        <dsp:cNvSpPr/>
      </dsp:nvSpPr>
      <dsp:spPr>
        <a:xfrm>
          <a:off x="819587" y="4690517"/>
          <a:ext cx="5692224" cy="75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66" tIns="79866" rIns="79866" bIns="798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Обслуживать запросы других типов: mailto, </a:t>
          </a:r>
          <a:r>
            <a:rPr lang="ru-RU" sz="1400" u="sng" kern="1200">
              <a:hlinkClick xmlns:r="http://schemas.openxmlformats.org/officeDocument/2006/relationships" r:id="rId17"/>
            </a:rPr>
            <a:t>FTP</a:t>
          </a:r>
          <a:r>
            <a:rPr lang="ru-RU" sz="1400" kern="1200"/>
            <a:t> и т.д.</a:t>
          </a:r>
          <a:endParaRPr lang="en-US" sz="1400" kern="1200"/>
        </a:p>
      </dsp:txBody>
      <dsp:txXfrm>
        <a:off x="819587" y="4690517"/>
        <a:ext cx="5692224" cy="75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9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7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42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5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4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6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21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6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11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5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5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9041-761F-4695-AF70-80554105FBC5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9AF9-742C-4DBB-A9D0-A365CB554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34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1B635-15F3-4E98-9151-8F8D1C541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82" y="1831980"/>
            <a:ext cx="9448800" cy="1825096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Arial Black" panose="020B0A04020102020204" pitchFamily="34" charset="0"/>
              </a:rPr>
              <a:t>Веб-сервер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FFD756-F873-4029-89E0-DD9EB3F7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282" y="4457823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Выполнила Лисенкова Елизавета, ПИ19-2</a:t>
            </a:r>
          </a:p>
        </p:txBody>
      </p:sp>
    </p:spTree>
    <p:extLst>
      <p:ext uri="{BB962C8B-B14F-4D97-AF65-F5344CB8AC3E}">
        <p14:creationId xmlns:p14="http://schemas.microsoft.com/office/powerpoint/2010/main" val="28433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6AEE2-254E-43A9-9E57-BD4579B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1975" y="582165"/>
            <a:ext cx="8610600" cy="1293028"/>
          </a:xfrm>
        </p:spPr>
        <p:txBody>
          <a:bodyPr/>
          <a:lstStyle/>
          <a:p>
            <a:r>
              <a:rPr lang="ru-RU" dirty="0"/>
              <a:t>План: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EC77C-B783-43BB-BED8-0EA24117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1710"/>
            <a:ext cx="10820400" cy="4024125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веб-сервер?</a:t>
            </a:r>
          </a:p>
          <a:p>
            <a:endParaRPr lang="ru-RU" sz="3200" dirty="0"/>
          </a:p>
          <a:p>
            <a:r>
              <a:rPr lang="ru-RU" sz="3200" dirty="0"/>
              <a:t>Зачем нужен?</a:t>
            </a:r>
          </a:p>
          <a:p>
            <a:endParaRPr lang="ru-RU" sz="3200" dirty="0"/>
          </a:p>
          <a:p>
            <a:r>
              <a:rPr lang="ru-RU" sz="3200" dirty="0"/>
              <a:t>Как работает?</a:t>
            </a:r>
          </a:p>
          <a:p>
            <a:endParaRPr lang="ru-RU" sz="3200" dirty="0"/>
          </a:p>
          <a:p>
            <a:r>
              <a:rPr lang="ru-RU" sz="3200" dirty="0"/>
              <a:t>Распространенные веб-серверы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1760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9597-28EA-47B7-9C91-8F2C753D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2" y="764372"/>
            <a:ext cx="3571545" cy="5216013"/>
          </a:xfrm>
        </p:spPr>
        <p:txBody>
          <a:bodyPr>
            <a:normAutofit/>
          </a:bodyPr>
          <a:lstStyle/>
          <a:p>
            <a:r>
              <a:rPr lang="ru-RU" sz="4600" b="1" dirty="0"/>
              <a:t>Веб-сервер</a:t>
            </a:r>
            <a:r>
              <a:rPr lang="ru-RU" dirty="0"/>
              <a:t>  </a:t>
            </a: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7">
            <a:extLst>
              <a:ext uri="{FF2B5EF4-FFF2-40B4-BE49-F238E27FC236}">
                <a16:creationId xmlns:a16="http://schemas.microsoft.com/office/drawing/2014/main" id="{01DAE841-1226-4812-B8F4-5323BD21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сервер</a:t>
            </a:r>
            <a:r>
              <a:rPr lang="ru-RU" sz="2800" dirty="0"/>
              <a:t>, принимающий HTTP-запросы от клиентов, обычно </a:t>
            </a:r>
            <a:r>
              <a:rPr lang="ru-RU" sz="2800" b="1" dirty="0"/>
              <a:t>веб</a:t>
            </a:r>
            <a:r>
              <a:rPr lang="ru-RU" sz="2800" dirty="0"/>
              <a:t>-браузеров, и выдающий им HTTP-ответы, как правило, вместе с HTML-страницей, изображением, файлом, медиа-потоком или другими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477021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3CF5B-8763-4203-8852-00305BA2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Функции веб-сервера: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79CEC31-E450-4809-B056-5C551B5B7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793006"/>
              </p:ext>
            </p:extLst>
          </p:nvPr>
        </p:nvGraphicFramePr>
        <p:xfrm>
          <a:off x="4943476" y="746125"/>
          <a:ext cx="7048500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44414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4C104-A3A4-413D-A5CC-443F3F65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5674528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работы веб-серверов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A227CA4-664D-4581-A053-C660A1B3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95351"/>
            <a:ext cx="685799" cy="215265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 useBgFill="1">
        <p:nvSpPr>
          <p:cNvPr id="77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DE3C3E-C8D4-41EA-9B7D-2F35D985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025" y="2880871"/>
            <a:ext cx="5929601" cy="1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3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D1B1F-026F-4B35-A9D8-43ABAC7F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764373"/>
            <a:ext cx="9791700" cy="1293028"/>
          </a:xfrm>
        </p:spPr>
        <p:txBody>
          <a:bodyPr/>
          <a:lstStyle/>
          <a:p>
            <a:r>
              <a:rPr lang="ru-RU" dirty="0"/>
              <a:t>Некоторые известные веб-серверы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BADDF-24CA-4E71-86DD-F9588020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Apache</a:t>
            </a:r>
            <a:r>
              <a:rPr lang="ru-RU" dirty="0"/>
              <a:t> – примерно 55-60% всех сайтов в Интернете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b="1" dirty="0" err="1"/>
              <a:t>Microsoft</a:t>
            </a:r>
            <a:r>
              <a:rPr lang="ru-RU" b="1" dirty="0"/>
              <a:t>-IIS</a:t>
            </a:r>
            <a:r>
              <a:rPr lang="ru-RU" dirty="0"/>
              <a:t> 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b="1" dirty="0" err="1"/>
              <a:t>Nginx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385283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Century Gothic</vt:lpstr>
      <vt:lpstr>След самолета</vt:lpstr>
      <vt:lpstr>Веб-сервер</vt:lpstr>
      <vt:lpstr>План:</vt:lpstr>
      <vt:lpstr>Веб-сервер  </vt:lpstr>
      <vt:lpstr>Функции веб-сервера:</vt:lpstr>
      <vt:lpstr>Принцип работы веб-серверов</vt:lpstr>
      <vt:lpstr>Некоторые известные веб-серверы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Веб-сервер</dc:title>
  <dc:creator>Елизавета Лисенкова</dc:creator>
  <cp:lastModifiedBy>Елизавета Лисенкова</cp:lastModifiedBy>
  <cp:revision>4</cp:revision>
  <dcterms:created xsi:type="dcterms:W3CDTF">2020-05-21T21:39:59Z</dcterms:created>
  <dcterms:modified xsi:type="dcterms:W3CDTF">2020-05-21T22:13:22Z</dcterms:modified>
</cp:coreProperties>
</file>