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Times New Roman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5CD31C-073F-4E70-A8F2-7F4901BB1D03}" type="datetime">
              <a:rPr b="0" lang="ru-RU" sz="1200" spc="-1" strike="noStrike">
                <a:solidFill>
                  <a:srgbClr val="8b8b8b"/>
                </a:solidFill>
                <a:latin typeface="Times New Roman"/>
              </a:rPr>
              <a:t>29.4.21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9B06A1-853F-43FF-9591-2E40FF3A5220}" type="slidenum">
              <a:rPr b="0" lang="ru-RU" sz="12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18E687-E35A-47A7-A9CE-B6F8DD2E4619}" type="datetime">
              <a:rPr b="0" lang="ru-RU" sz="1200" spc="-1" strike="noStrike">
                <a:solidFill>
                  <a:srgbClr val="8b8b8b"/>
                </a:solidFill>
                <a:latin typeface="Times New Roman"/>
              </a:rPr>
              <a:t>29.4.21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184A5F-870B-4F57-8B42-03522E792684}" type="slidenum">
              <a:rPr b="0" lang="ru-RU" sz="1200" spc="-1" strike="noStrike">
                <a:solidFill>
                  <a:srgbClr val="8b8b8b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2323440"/>
            <a:ext cx="9143640" cy="1186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</a:rPr>
              <a:t>Лабораторная работа №2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40712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Выполнила: Пермякова Елизавета Евгеньевна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Группа: НПМбд-02-20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№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с\б: 1032201728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523880" y="541080"/>
            <a:ext cx="93146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РОССИЙСКИЙ УНИВЕРСИТЕТ ДРУЖБЫ НАРОДОВ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Факультет физико-математических и естественных наук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Цель работы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Изучить идеологию и применение средств контроля версий.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Ход работы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Регистрируемся на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github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44640" y="2432520"/>
            <a:ext cx="6655680" cy="37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Ход работы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Первичная конфигурация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2919" t="62989" r="42451" b="8133"/>
          <a:stretch/>
        </p:blipFill>
        <p:spPr>
          <a:xfrm>
            <a:off x="900360" y="2880000"/>
            <a:ext cx="847728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Ход работы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Конфигурация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git-flow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2919" t="60364" r="48356" b="8133"/>
          <a:stretch/>
        </p:blipFill>
        <p:spPr>
          <a:xfrm>
            <a:off x="900000" y="2700000"/>
            <a:ext cx="593964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Я научилась работать с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github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: настраивать систему контроля версий, производить первичную конфигурацию и конфигурацию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git-flow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 Я изучила идеологию и применение средств контроля версий.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LibreOffice/7.0.4.2$Linux_X86_64 LibreOffice_project/00$Build-2</Application>
  <AppVersion>15.0000</AppVersion>
  <Words>78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2021-04-28T21:17:46Z</dcterms:created>
  <dc:creator>Елизавета Пермякова</dc:creator>
  <dc:description/>
  <dc:language>ru-RU</dc:language>
  <cp:lastModifiedBy/>
  <dcterms:modified xsi:type="dcterms:W3CDTF">2021-04-29T11:56:27Z</dcterms:modified>
  <cp:revision>3</cp:revision>
  <dc:subject/>
  <dc:title>Лабораторная работа №2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