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88" r:id="rId4"/>
    <p:sldId id="261" r:id="rId5"/>
    <p:sldId id="260" r:id="rId6"/>
    <p:sldId id="295" r:id="rId7"/>
    <p:sldId id="296" r:id="rId8"/>
  </p:sldIdLst>
  <p:sldSz cx="9144000" cy="5143500" type="screen16x9"/>
  <p:notesSz cx="6858000" cy="9144000"/>
  <p:embeddedFontLst>
    <p:embeddedFont>
      <p:font typeface="Source Sans Pr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ия Филимонова" initials="ВФ" lastIdx="1" clrIdx="0">
    <p:extLst>
      <p:ext uri="{19B8F6BF-5375-455C-9EA6-DF929625EA0E}">
        <p15:presenceInfo xmlns:p15="http://schemas.microsoft.com/office/powerpoint/2012/main" userId="d9e258e2dfbb1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2AE32-5F83-4F36-B0C4-EC3A7E9488D7}">
  <a:tblStyle styleId="{5DB2AE32-5F83-4F36-B0C4-EC3A7E948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7BAB3E-7E30-4776-B4C8-C32909BA5F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7" d="100"/>
          <a:sy n="217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9T22:25:41.98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e55d3c83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e55d3c83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54325" y="2449025"/>
            <a:ext cx="7035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151950"/>
            <a:ext cx="1433700" cy="9447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8250" y="0"/>
            <a:ext cx="9152400" cy="5143500"/>
          </a:xfrm>
          <a:prstGeom prst="frame">
            <a:avLst>
              <a:gd name="adj1" fmla="val 24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112725" y="865850"/>
            <a:ext cx="918600" cy="716700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059225" y="1940350"/>
            <a:ext cx="7025700" cy="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ctr" rtl="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 i="1"/>
            </a:lvl1pPr>
            <a:lvl2pPr marL="914400" lvl="1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/>
            </a:lvl2pPr>
            <a:lvl3pPr marL="1371600" lvl="2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3pPr>
            <a:lvl4pPr marL="1828800" lvl="3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4pPr>
            <a:lvl5pPr marL="2286000" lvl="4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5pPr>
            <a:lvl6pPr marL="2743200" lvl="5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6pPr>
            <a:lvl7pPr marL="3200400" lvl="6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 i="1"/>
            </a:lvl7pPr>
            <a:lvl8pPr marL="3657600" lvl="7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 i="1"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/>
            </a:lvl9pPr>
          </a:lstStyle>
          <a:p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3593400" y="7680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sz="6000"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6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32" name="Google Shape;32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32602" y="998975"/>
            <a:ext cx="8878800" cy="40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132394" y="126350"/>
            <a:ext cx="8878501" cy="972488"/>
            <a:chOff x="180850" y="168450"/>
            <a:chExt cx="8781900" cy="1296650"/>
          </a:xfrm>
        </p:grpSpPr>
        <p:sp>
          <p:nvSpPr>
            <p:cNvPr id="62" name="Google Shape;62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5400000">
              <a:off x="904149" y="1053500"/>
              <a:ext cx="442800" cy="380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28185" y="341583"/>
              <a:ext cx="8487000" cy="62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60500" cy="5143500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▪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▫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9719" y="650631"/>
            <a:ext cx="4602773" cy="184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413239" y="1337215"/>
            <a:ext cx="798781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 err="1" smtClean="0"/>
              <a:t>Межвселенная</a:t>
            </a:r>
            <a:r>
              <a:rPr lang="ru-RU" sz="6600" dirty="0" smtClean="0"/>
              <a:t> </a:t>
            </a:r>
            <a:r>
              <a:rPr lang="ru-RU" sz="6600" dirty="0" smtClean="0">
                <a:latin typeface="Source Sans Pro" panose="020B0604020202020204" charset="0"/>
              </a:rPr>
              <a:t>битва</a:t>
            </a:r>
            <a:endParaRPr sz="6600" dirty="0">
              <a:latin typeface="Source Sans Pro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492" y="4180743"/>
            <a:ext cx="2180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  <a:latin typeface="Source Sans Pro" panose="020B0604020202020204" charset="0"/>
              </a:rPr>
              <a:t>Работу выполнили:</a:t>
            </a:r>
          </a:p>
          <a:p>
            <a:r>
              <a:rPr lang="ru-RU" dirty="0" smtClean="0">
                <a:solidFill>
                  <a:schemeClr val="accent3"/>
                </a:solidFill>
                <a:latin typeface="Source Sans Pro" panose="020B0604020202020204" charset="0"/>
              </a:rPr>
              <a:t>Филимонова Виктория, </a:t>
            </a:r>
            <a:r>
              <a:rPr lang="ru-RU" dirty="0" err="1" smtClean="0">
                <a:solidFill>
                  <a:schemeClr val="accent3"/>
                </a:solidFill>
                <a:latin typeface="Source Sans Pro" panose="020B0604020202020204" charset="0"/>
              </a:rPr>
              <a:t>Шангина</a:t>
            </a:r>
            <a:r>
              <a:rPr lang="ru-RU" dirty="0" smtClean="0">
                <a:solidFill>
                  <a:schemeClr val="accent3"/>
                </a:solidFill>
                <a:latin typeface="Source Sans Pro" panose="020B0604020202020204" charset="0"/>
              </a:rPr>
              <a:t> Елизавета</a:t>
            </a:r>
            <a:endParaRPr lang="ru-RU" dirty="0">
              <a:solidFill>
                <a:schemeClr val="accent3"/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Идея и цели проекта</a:t>
            </a:r>
            <a:endParaRPr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659423" y="1363816"/>
            <a:ext cx="3776700" cy="2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Идея: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Игра в жанре </a:t>
            </a:r>
            <a:r>
              <a:rPr lang="ru-RU" sz="20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файтинг</a:t>
            </a: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по мотивам</a:t>
            </a:r>
            <a:r>
              <a:rPr lang="en-US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“Mortal Combat”</a:t>
            </a:r>
            <a:r>
              <a:rPr lang="ru-RU" sz="20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94" name="Google Shape;94;p16"/>
          <p:cNvSpPr txBox="1"/>
          <p:nvPr/>
        </p:nvSpPr>
        <p:spPr>
          <a:xfrm>
            <a:off x="4744975" y="1289080"/>
            <a:ext cx="3941700" cy="2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Цели: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Создать </a:t>
            </a:r>
            <a:r>
              <a:rPr lang="ru-RU" sz="16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файтинг</a:t>
            </a: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-игру, которая позволит пользователям весело провести время</a:t>
            </a:r>
            <a:r>
              <a:rPr lang="en-US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играя за любимых персонажей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Закрепить пройденный материал по библиотеке </a:t>
            </a:r>
            <a:r>
              <a:rPr lang="en-US" sz="1600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pygame</a:t>
            </a: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Приобрести навыки работы в команде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b="1" dirty="0" smtClean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7"/>
          <p:cNvSpPr txBox="1"/>
          <p:nvPr/>
        </p:nvSpPr>
        <p:spPr>
          <a:xfrm>
            <a:off x="309116" y="4232751"/>
            <a:ext cx="212562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Кучики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Руки</a:t>
            </a:r>
            <a:r>
              <a:rPr lang="ru-RU" b="1" dirty="0" err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я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47"/>
          <p:cNvSpPr txBox="1"/>
          <p:nvPr/>
        </p:nvSpPr>
        <p:spPr>
          <a:xfrm>
            <a:off x="2206869" y="4232751"/>
            <a:ext cx="2069459" cy="71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Дио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Брандо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4332496" y="4281852"/>
            <a:ext cx="204349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Учиха</a:t>
            </a:r>
            <a:r>
              <a:rPr lang="ru-RU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Саске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6665962" y="4281852"/>
            <a:ext cx="1647165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Сосуке</a:t>
            </a:r>
            <a:r>
              <a:rPr lang="ru-RU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Айзен</a:t>
            </a:r>
            <a:endParaRPr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7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Персонажи</a:t>
            </a:r>
            <a:endParaRPr dirty="0"/>
          </a:p>
        </p:txBody>
      </p:sp>
      <p:pic>
        <p:nvPicPr>
          <p:cNvPr id="1026" name="Picture 2" descr="https://i.pinimg.com/originals/44/c2/ee/44c2ee31d43dd3fa5787ba47dd3eba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6" y="2017404"/>
            <a:ext cx="2125626" cy="20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2" y="2017404"/>
            <a:ext cx="1774775" cy="20969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2" y="1248507"/>
            <a:ext cx="2730010" cy="3033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28" y="2017404"/>
            <a:ext cx="2099662" cy="2099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Геймплей</a:t>
            </a:r>
            <a:r>
              <a:rPr lang="ru-RU" dirty="0" smtClean="0"/>
              <a:t> и управление</a:t>
            </a:r>
            <a:endParaRPr dirty="0"/>
          </a:p>
        </p:txBody>
      </p:sp>
      <p:pic>
        <p:nvPicPr>
          <p:cNvPr id="2058" name="Picture 10" descr="https://pixy.org/src2/637/63707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13" y="2036031"/>
            <a:ext cx="5552432" cy="22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/>
          <p:cNvCxnSpPr>
            <a:stCxn id="28" idx="2"/>
          </p:cNvCxnSpPr>
          <p:nvPr/>
        </p:nvCxnSpPr>
        <p:spPr>
          <a:xfrm>
            <a:off x="1057072" y="1813499"/>
            <a:ext cx="1014990" cy="6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1" idx="2"/>
          </p:cNvCxnSpPr>
          <p:nvPr/>
        </p:nvCxnSpPr>
        <p:spPr>
          <a:xfrm>
            <a:off x="1685394" y="1562737"/>
            <a:ext cx="749608" cy="8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2" idx="2"/>
          </p:cNvCxnSpPr>
          <p:nvPr/>
        </p:nvCxnSpPr>
        <p:spPr>
          <a:xfrm>
            <a:off x="2579401" y="1688118"/>
            <a:ext cx="233237" cy="73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2"/>
          </p:cNvCxnSpPr>
          <p:nvPr/>
        </p:nvCxnSpPr>
        <p:spPr>
          <a:xfrm flipH="1">
            <a:off x="3288839" y="1477870"/>
            <a:ext cx="33517" cy="90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470" y="1551889"/>
            <a:ext cx="136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лабая атака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560" y="1301127"/>
            <a:ext cx="1139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редняя атака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22998" y="142650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ильная атака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8416" y="1216260"/>
            <a:ext cx="150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н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изкая атака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539" y="2270703"/>
            <a:ext cx="782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рыжок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1788" y="2835899"/>
            <a:ext cx="1033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д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вижение </a:t>
            </a:r>
          </a:p>
          <a:p>
            <a:pPr algn="ctr"/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вправо/влево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3470" y="3629682"/>
            <a:ext cx="95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accent1"/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ригибание</a:t>
            </a:r>
            <a:endParaRPr lang="ru-RU" sz="11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cxnSp>
        <p:nvCxnSpPr>
          <p:cNvPr id="50" name="Прямая со стрелкой 49"/>
          <p:cNvCxnSpPr>
            <a:stCxn id="46" idx="2"/>
          </p:cNvCxnSpPr>
          <p:nvPr/>
        </p:nvCxnSpPr>
        <p:spPr>
          <a:xfrm>
            <a:off x="786797" y="2532313"/>
            <a:ext cx="1859688" cy="25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7" idx="3"/>
          </p:cNvCxnSpPr>
          <p:nvPr/>
        </p:nvCxnSpPr>
        <p:spPr>
          <a:xfrm>
            <a:off x="1274886" y="3051343"/>
            <a:ext cx="1085849" cy="15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7" idx="3"/>
          </p:cNvCxnSpPr>
          <p:nvPr/>
        </p:nvCxnSpPr>
        <p:spPr>
          <a:xfrm>
            <a:off x="1274886" y="3051343"/>
            <a:ext cx="1860917" cy="15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8" idx="3"/>
          </p:cNvCxnSpPr>
          <p:nvPr/>
        </p:nvCxnSpPr>
        <p:spPr>
          <a:xfrm flipV="1">
            <a:off x="1330680" y="3279262"/>
            <a:ext cx="1443293" cy="4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08" idx="2"/>
          </p:cNvCxnSpPr>
          <p:nvPr/>
        </p:nvCxnSpPr>
        <p:spPr>
          <a:xfrm>
            <a:off x="4367822" y="1837592"/>
            <a:ext cx="80272" cy="55816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09" idx="2"/>
          </p:cNvCxnSpPr>
          <p:nvPr/>
        </p:nvCxnSpPr>
        <p:spPr>
          <a:xfrm flipH="1">
            <a:off x="4872727" y="1585379"/>
            <a:ext cx="217913" cy="8266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110" idx="2"/>
          </p:cNvCxnSpPr>
          <p:nvPr/>
        </p:nvCxnSpPr>
        <p:spPr>
          <a:xfrm flipH="1">
            <a:off x="5250681" y="1837592"/>
            <a:ext cx="517187" cy="57444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1" idx="2"/>
          </p:cNvCxnSpPr>
          <p:nvPr/>
        </p:nvCxnSpPr>
        <p:spPr>
          <a:xfrm flipH="1">
            <a:off x="5652064" y="1568800"/>
            <a:ext cx="876163" cy="8556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84220" y="1575982"/>
            <a:ext cx="136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лабая атака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20806" y="1323769"/>
            <a:ext cx="1139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редняя атака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11465" y="1575982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с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ильная атака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9887" y="1307190"/>
            <a:ext cx="1156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н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изкая атака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597946" y="2274823"/>
            <a:ext cx="782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рыжок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72570" y="2847269"/>
            <a:ext cx="1140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д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вижение</a:t>
            </a:r>
          </a:p>
          <a:p>
            <a:pPr algn="ctr"/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 вправо/влево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5656" y="3629682"/>
            <a:ext cx="957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п</a:t>
            </a:r>
            <a:r>
              <a:rPr lang="ru-RU" sz="11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ригибание</a:t>
            </a:r>
            <a:endParaRPr lang="ru-RU" sz="11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  <p:cxnSp>
        <p:nvCxnSpPr>
          <p:cNvPr id="115" name="Прямая со стрелкой 114"/>
          <p:cNvCxnSpPr>
            <a:stCxn id="112" idx="2"/>
          </p:cNvCxnSpPr>
          <p:nvPr/>
        </p:nvCxnSpPr>
        <p:spPr>
          <a:xfrm flipH="1">
            <a:off x="5051424" y="2536433"/>
            <a:ext cx="2937780" cy="2717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13" idx="1"/>
          </p:cNvCxnSpPr>
          <p:nvPr/>
        </p:nvCxnSpPr>
        <p:spPr>
          <a:xfrm flipH="1">
            <a:off x="4765431" y="3062713"/>
            <a:ext cx="2907139" cy="13041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13" idx="1"/>
          </p:cNvCxnSpPr>
          <p:nvPr/>
        </p:nvCxnSpPr>
        <p:spPr>
          <a:xfrm flipH="1">
            <a:off x="5569927" y="3062713"/>
            <a:ext cx="2102643" cy="1473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4" idx="1"/>
          </p:cNvCxnSpPr>
          <p:nvPr/>
        </p:nvCxnSpPr>
        <p:spPr>
          <a:xfrm flipH="1" flipV="1">
            <a:off x="5134708" y="3307694"/>
            <a:ext cx="2290948" cy="45279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Box 2113"/>
          <p:cNvSpPr txBox="1"/>
          <p:nvPr/>
        </p:nvSpPr>
        <p:spPr>
          <a:xfrm>
            <a:off x="2132750" y="4394086"/>
            <a:ext cx="194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Первый игрок</a:t>
            </a:r>
            <a:endParaRPr lang="ru-RU" sz="16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  <p:sp>
        <p:nvSpPr>
          <p:cNvPr id="2115" name="TextBox 2114"/>
          <p:cNvSpPr txBox="1"/>
          <p:nvPr/>
        </p:nvSpPr>
        <p:spPr>
          <a:xfrm>
            <a:off x="4367822" y="4394086"/>
            <a:ext cx="226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604020202020204" charset="0"/>
              </a:rPr>
              <a:t>Второй игрок</a:t>
            </a:r>
            <a:endParaRPr lang="ru-RU" sz="1600" b="1" i="1" dirty="0">
              <a:solidFill>
                <a:schemeClr val="bg2">
                  <a:lumMod val="60000"/>
                  <a:lumOff val="40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r>
              <a:rPr lang="ru-RU" dirty="0" smtClean="0"/>
              <a:t> и управление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53" y="1402574"/>
            <a:ext cx="6509917" cy="3251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9169" cy="518746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" y="0"/>
            <a:ext cx="9179169" cy="51874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 idx="4294967295"/>
          </p:nvPr>
        </p:nvSpPr>
        <p:spPr>
          <a:xfrm>
            <a:off x="-2125" y="1271359"/>
            <a:ext cx="9179168" cy="1058839"/>
          </a:xfrm>
        </p:spPr>
        <p:txBody>
          <a:bodyPr/>
          <a:lstStyle/>
          <a:p>
            <a:r>
              <a:rPr lang="ru-RU" sz="5400" dirty="0" smtClean="0"/>
              <a:t>Структура и реализация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6408" y="3219849"/>
            <a:ext cx="225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11 файлов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492" y="3219849"/>
            <a:ext cx="1998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6 классов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8589" y="2544191"/>
            <a:ext cx="3997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2400" b="1" i="1" dirty="0" smtClean="0">
                <a:solidFill>
                  <a:schemeClr val="accent1"/>
                </a:solidFill>
                <a:latin typeface="Source Sans Pro" panose="020B0604020202020204" charset="0"/>
              </a:rPr>
              <a:t>Более 1000 строк кода</a:t>
            </a:r>
            <a:endParaRPr lang="ru-RU" sz="2400" b="1" i="1" dirty="0">
              <a:solidFill>
                <a:schemeClr val="accent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Счётчик </a:t>
            </a:r>
            <a:r>
              <a:rPr lang="ru-RU" sz="2000" b="1" dirty="0" err="1" smtClean="0">
                <a:solidFill>
                  <a:schemeClr val="accent1"/>
                </a:solidFill>
              </a:rPr>
              <a:t>комбо</a:t>
            </a:r>
            <a:endParaRPr lang="ru-RU" sz="2000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Новые персонажи и арены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Специальные приёмы и </a:t>
            </a:r>
            <a:r>
              <a:rPr lang="ru-RU" sz="2000" b="1" dirty="0" err="1" smtClean="0">
                <a:solidFill>
                  <a:schemeClr val="accent1"/>
                </a:solidFill>
              </a:rPr>
              <a:t>фаталити</a:t>
            </a:r>
            <a:endParaRPr lang="ru-RU" sz="2000" b="1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Онлайн режим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Возможность сражаться с 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accent1"/>
                </a:solidFill>
              </a:rPr>
              <a:t>Система достижений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72997"/>
      </p:ext>
    </p:extLst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2F3848"/>
      </a:dk1>
      <a:lt1>
        <a:srgbClr val="FFFFFF"/>
      </a:lt1>
      <a:dk2>
        <a:srgbClr val="6A717C"/>
      </a:dk2>
      <a:lt2>
        <a:srgbClr val="EFEFEF"/>
      </a:lt2>
      <a:accent1>
        <a:srgbClr val="00C5B9"/>
      </a:accent1>
      <a:accent2>
        <a:srgbClr val="6CF3CE"/>
      </a:accent2>
      <a:accent3>
        <a:srgbClr val="F05768"/>
      </a:accent3>
      <a:accent4>
        <a:srgbClr val="FD8E80"/>
      </a:accent4>
      <a:accent5>
        <a:srgbClr val="2F3848"/>
      </a:accent5>
      <a:accent6>
        <a:srgbClr val="6A717C"/>
      </a:accent6>
      <a:hlink>
        <a:srgbClr val="0097A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128</Words>
  <Application>Microsoft Office PowerPoint</Application>
  <PresentationFormat>Экран (16:9)</PresentationFormat>
  <Paragraphs>46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Source Sans Pro</vt:lpstr>
      <vt:lpstr>Arial</vt:lpstr>
      <vt:lpstr>Wingdings</vt:lpstr>
      <vt:lpstr>Benedick template</vt:lpstr>
      <vt:lpstr>Межвселенная битва</vt:lpstr>
      <vt:lpstr>Идея и цели проекта</vt:lpstr>
      <vt:lpstr>Персонажи</vt:lpstr>
      <vt:lpstr>Геймплей и управление</vt:lpstr>
      <vt:lpstr>Геймплей и управление</vt:lpstr>
      <vt:lpstr>Структура и реализация</vt:lpstr>
      <vt:lpstr>Возможности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Межвселенная битва</dc:title>
  <cp:lastModifiedBy>Виктория Филимонова</cp:lastModifiedBy>
  <cp:revision>30</cp:revision>
  <dcterms:modified xsi:type="dcterms:W3CDTF">2023-01-20T21:27:43Z</dcterms:modified>
</cp:coreProperties>
</file>