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2bbd984d5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2bbd984d5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bbd984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bbd984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bbd984d5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2bbd984d5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bbd984d5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bbd984d5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2bbd984d5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2bbd984d5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2bbd984d5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2bbd984d5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2bbd984d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2bbd984d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2bbd984d5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2bbd984d5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2bbd984d5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2bbd984d5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3400" y="172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Times New Roman"/>
                <a:ea typeface="Times New Roman"/>
                <a:cs typeface="Times New Roman"/>
                <a:sym typeface="Times New Roman"/>
              </a:rPr>
              <a:t>WebServer+API проект “Лабиринт”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952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сделан 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Шангиной Елизаветой 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Хорошавиным Арсением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4409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Спасибо за внимание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представляет собой сайт и бота для дискорда. В боте реализуется небольшая текстовая игра, а на сайте подробное отображение концовки конкретного прохождения. Сайт и бот связываются с помощью ссылки, </a:t>
            </a:r>
            <a:r>
              <a:rPr lang="ru"/>
              <a:t>отправляемой ботом по окончании игры.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75" y="2571750"/>
            <a:ext cx="5192450" cy="1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308850"/>
            <a:ext cx="64194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представлены все основные файлы проекта. Бот реализован в файле “discord_bot_project.py”, остальные используются для сайта.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“api” наборы обработчиков адресов с приблизительно общим смыслом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“tables” таблицы базы данных “labirint.db”, располагающейся в папке “db”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“forms” формы из модуля wtforms для создания страниц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“templates” находятся шаблоны html для страниц сайта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файл main.py запускается самым первым и именно там идет подготовка программы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000" y="938825"/>
            <a:ext cx="1094350" cy="3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“USER”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465850"/>
            <a:ext cx="42438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основной класс для взаимодействия пользователя с ботом, находящийся в файле “discord_bot_project.py”. В нем реализуется следующие возможности: 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начало игры (maze),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зарегистрироваться</a:t>
            </a:r>
            <a:r>
              <a:rPr lang="ru"/>
              <a:t>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авторизоваться,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перехода между локациями (garden, dungeon, fountain),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получения результатов игры (maze)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и другое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Названия большинства методов  соответствуют функциям, которые они выполняют.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73" y="1043237"/>
            <a:ext cx="3228775" cy="3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классы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43575" y="1465850"/>
            <a:ext cx="40728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Также есть классы, которые реализуют кнопки у бота и меню выбора. Именно с помощью кнопок и текстовых команд и реализуется взаимодействие между ботом и пользователем.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65850"/>
            <a:ext cx="3247074" cy="2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37" y="2676480"/>
            <a:ext cx="3247075" cy="174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сайт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465850"/>
            <a:ext cx="4931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Бот предоставляет ссылку на страницу, на которой будет показана информация о концовке, комментарии к проекту и форма отправки комментария, также оттуда можно будет перейти ко всем своим прохождениям. Также есть и другие менее важные страницы.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6825" r="6781" t="0"/>
          <a:stretch/>
        </p:blipFill>
        <p:spPr>
          <a:xfrm>
            <a:off x="5800900" y="1465850"/>
            <a:ext cx="2316424" cy="28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650" y="2967950"/>
            <a:ext cx="3555700" cy="10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взаимодействия бота и сайта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ссылке, отправляемой ботом, используется специальная комбинация, с помощью которой и таблицы с комбинациями и определяется какой это пользователь и на какую концовку надо перенаправить пользователя. Именно таким не самым лучшим образом и реализуется взаимодействие бота и сайта.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2996400"/>
            <a:ext cx="33147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проекте используются следующие библиотеки: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flask, flask_wtf, wtforms, flask_login, flask_restful;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sqlalchemy, sqlalchemy_serializer;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disnake;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werkzeug, datetime, random.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проект может быть доработан. Например, можно: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сделать более лучшую систему взаимодействия бота и сайта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улучшить дизайн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сортировку комментариев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рейтинг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то, по чему можно будет считать рейтинг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использовать сложность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и другое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ходе работы над проектом мы научились создавать бота для Дискорда и отточили навыки создания сайтов, разобрались с работой хостингов и реализацией взаимодействия бота и сайта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