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D7531-F95D-4F08-80B6-1DADD218CBE9}" v="66" dt="2022-12-01T16:49:56.108"/>
    <p1510:client id="{E89C94C7-7987-033F-C348-EFADB317484F}" v="7" dt="2022-12-01T18:04:41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40418-941E-46EF-8DC0-87925744735A}" type="datetimeFigureOut">
              <a:rPr lang="de-AT" smtClean="0"/>
              <a:t>05.12.2022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FCB97-4F61-492A-A876-5FA112442A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975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E2B45-2778-E3DE-0ACB-F3A92C45D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668FC-EC2A-3E19-065A-B99BDD53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366EC3-7E5C-7A70-ECFB-01C8B655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6B17-89A2-4BF7-8626-9DF27B0C247F}" type="datetime1">
              <a:rPr lang="de-AT" smtClean="0"/>
              <a:t>05.12.2022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83B073-C8FF-3EE6-2E44-918F6786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Team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C3DA86-4D7B-DCEC-620E-58456424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019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2EF98-8EEA-DFA3-4415-B7C4BC3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EC80A0-2193-F9BA-E491-951405425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8711E-A7CC-4CA8-1979-3CF3491C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7373-0D19-438C-85F0-C17D96C2E115}" type="datetime1">
              <a:rPr lang="de-AT" smtClean="0"/>
              <a:t>05.12.2022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389B8-8B1F-E799-B165-AB857DFA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Team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31F98-1165-B6B4-167A-88926405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924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D2AE4C-996B-21F5-0B98-D73FDF0A9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31FAE9-085A-73F6-4B23-7A35344C8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8467E-4A1A-A180-E9AE-FF6FCBDB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F7A4-A895-47B1-99C6-C43222E6A959}" type="datetime1">
              <a:rPr lang="de-AT" smtClean="0"/>
              <a:t>05.12.2022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B60C19-1437-3F49-ACCA-400D4B25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Team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6F1D09-DE0A-6C8A-776F-EECE3C28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529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89402-B9A7-A8A7-3EEC-AD84A410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13ABD5-5E60-9589-636C-685A8585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F3E8A6-FAFA-A2AB-2E64-CC823D40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C7B1-92BF-4D15-AA3B-EDEBE3024FB3}" type="datetime1">
              <a:rPr lang="de-AT" smtClean="0"/>
              <a:t>05.12.2022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DAF9E-06BA-B0EC-5395-C74781AB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Team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BDD86D-8418-6260-3E79-7E89CE8B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91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ACDD8-191D-52AE-51D3-8A0F747A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3FD1EE-03B9-C338-8CDE-22B044A1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876AF6-EAF8-7412-CC00-943CE97A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65FD-97B1-4530-BD50-9DF00B83B4D6}" type="datetime1">
              <a:rPr lang="de-AT" smtClean="0"/>
              <a:t>05.12.2022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72BD2C-ECAB-0E72-46D8-C29F8670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Team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83A374-9D6E-73A0-D210-A390548A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50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265BC-3C2F-B0D3-CA97-5EFC5035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27D7B1-404A-1039-AB9C-8CC240652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7E75E5-F1C4-B333-EE96-8E5699F44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CDB72B-45A5-AA5F-E848-D9F66E84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44CA-1877-44D7-A69B-1B907DE8FDD4}" type="datetime1">
              <a:rPr lang="de-AT" smtClean="0"/>
              <a:t>05.12.2022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8C11A9-92DB-D1E6-D8A1-20AD6CC7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Team 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55771F-B6FF-FD36-EBE0-D7163075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410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5C3F6-5537-744F-89F2-DA06E7D4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D55FD-9227-EEB5-3E94-9DDC6B79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4B037E-F076-B415-D7F1-3A836A97B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98A45A-B1D9-4FF2-52C1-B6822030D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257ADE-560D-CCE0-48EB-65028831E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624435-05E6-2706-3BAC-B968DB1F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6F3-C040-4B49-A5FF-43A3C360347C}" type="datetime1">
              <a:rPr lang="de-AT" smtClean="0"/>
              <a:t>05.12.2022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0F707E-F4DC-7FE1-6535-C967A214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Team 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9F5D6F-74C2-C084-53E5-A314C73C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29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C7634-9B47-E482-7CC7-02D80215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FCA6F-ADD6-4279-A096-FDECD7CE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0C88-381B-47E1-B041-C68EF189EB16}" type="datetime1">
              <a:rPr lang="de-AT" smtClean="0"/>
              <a:t>05.12.2022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13D60E-FB28-C32F-F4A9-75246A5A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Team 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AE28E2-80B3-67C8-F903-8C273143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155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37D52C-727B-77F2-EBE5-D60196F2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CF56-9C5D-46BC-A0D2-7E26BC2E7951}" type="datetime1">
              <a:rPr lang="de-AT" smtClean="0"/>
              <a:t>05.12.2022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95F2A8-CE39-353D-75B2-1FA92AA6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Team 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9DF025-0EF8-60F7-0B64-66CDCA16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2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3DA22-21AF-3E2A-975F-7DEDD99A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0830C-6EB4-5AC5-CBB8-3099F78CD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D8D92-894E-0452-AB5D-A3CE26A96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6BE2FC-04A8-157B-AFEB-5223F069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2E58-D80E-4A20-8C8D-D2D42750D9E5}" type="datetime1">
              <a:rPr lang="de-AT" smtClean="0"/>
              <a:t>05.12.2022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7663D-C31A-0983-A7E2-E56578CA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Team 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CA12AD-8747-D461-4FC2-336FA0B6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2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4721C-40D1-F6B7-A9B8-A9164887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8FA491-09D1-055C-ED06-06375D109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02F312-C37E-D245-E55E-8B7839553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8368C9-D070-30BC-A88B-AC64D9D8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8DFD-54AA-4B9D-BBFF-006FC44EBFAF}" type="datetime1">
              <a:rPr lang="de-AT" smtClean="0"/>
              <a:t>05.12.2022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80B977-AE90-1E8D-D123-6C32F8BE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Team 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48DA25-9D79-6FED-8A77-A27E7163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479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B3A25A-A6C5-E20D-79E1-FD5D68B1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948249-0A9F-AC39-B1EF-4F0265B5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6EE7F-A996-77C7-C0E2-D3EFD67EA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36AE-C8EE-47A6-B3AC-3F2F8ACCA38E}" type="datetime1">
              <a:rPr lang="de-AT" smtClean="0"/>
              <a:t>05.12.2022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30466-6D7C-3AAB-7183-E87624794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erstellt von Team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AEE4B1-B257-3BB3-C614-54FE1274F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C4799-30F6-43DD-AF34-61B64EA264A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465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4ABC2-4817-9FF1-EA52-C38F8A1BA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Projektplan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8BC222-691C-787A-3E50-0C780912B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8776"/>
            <a:ext cx="9144000" cy="1059024"/>
          </a:xfrm>
        </p:spPr>
        <p:txBody>
          <a:bodyPr>
            <a:normAutofit/>
          </a:bodyPr>
          <a:lstStyle/>
          <a:p>
            <a:r>
              <a:rPr lang="de-AT" sz="1800" dirty="0"/>
              <a:t>UML Diagramm, Meilensteine, Sketches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59832C-1C7A-991A-E211-9EB662AB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Team 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8AC710-E627-1B4B-EA4B-F5704137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284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40C8A9D-9E6A-A31B-4FCA-E243C7AC1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447" y="262212"/>
            <a:ext cx="9721106" cy="6098682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7E92A7-12A4-7238-EF3A-509AB455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Team 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370DB6-9A29-0615-5BDE-235A9F21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423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6600E1-E8A4-05F2-8E04-D9E72081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erstellt von Team 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438693-BADC-1983-8B56-23B4D25B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2C4799-30F6-43DD-AF34-61B64EA264A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916421C-2A99-ABE1-18A5-C68FE6E27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08" y="465093"/>
            <a:ext cx="8450162" cy="52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3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87E307-FA76-4A77-3F78-57F1A8D2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>
                <a:latin typeface="+mj-lt"/>
              </a:rPr>
              <a:t>erstellt von Team 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66C3F7-A6A5-E6FC-18EF-8D84AC2B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>
                <a:latin typeface="+mj-lt"/>
              </a:rPr>
              <a:t>4</a:t>
            </a:fld>
            <a:endParaRPr lang="de-AT">
              <a:latin typeface="+mj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6B79A2-A647-A073-2029-515C06F30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04744"/>
            <a:ext cx="5508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Umgang mit Fremden Decks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409A9A6-EFCF-B4F3-FB33-69B78B0D68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926" y="1861567"/>
            <a:ext cx="11411338" cy="383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 existiert eine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Datenbank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in, der alle öffentlichen Decks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gespeichert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sind.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dieser können Decks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gesucht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werden und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hinzugefügt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werden von einem User.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Außerdem können User sich Decks anderer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speichern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(lokal) und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verwenden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Der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Algorithmus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wird für Jeden User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zurückgesetzt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damit der Schwierigkeitsgrad für Jeden Individuell</a:t>
            </a:r>
            <a:r>
              <a:rPr kumimoji="0" lang="de-DE" altLang="de-DE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angepasst werden kann.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400" dirty="0">
                <a:latin typeface="+mj-lt"/>
              </a:rPr>
              <a:t>Von einem User erstellte öffentlichen Decks können von diesem Ersteller </a:t>
            </a:r>
            <a:r>
              <a:rPr lang="de-DE" altLang="de-DE" sz="2400" b="1" dirty="0">
                <a:latin typeface="+mj-lt"/>
              </a:rPr>
              <a:t>gelöscht</a:t>
            </a:r>
            <a:r>
              <a:rPr lang="de-DE" altLang="de-DE" sz="2400" dirty="0">
                <a:latin typeface="+mj-lt"/>
              </a:rPr>
              <a:t> werden.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087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59456-43D5-934A-17AB-8DF6BBCC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5F864EC8-0B0B-3363-3250-259550F8E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412" y="367315"/>
            <a:ext cx="10645452" cy="6427131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EB0CA2-90A6-88FE-1172-46766416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erstellt von Team 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7D7839-96AD-2530-3229-9F2E01C0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67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AB55F-A0FF-B2EB-8D8F-389413E8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1FD957-B137-995A-477F-EB14EEA6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Team 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42BAA9-8F09-2C57-93B4-6FE43CCD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/>
              <a:t>6</a:t>
            </a:fld>
            <a:endParaRPr lang="de-AT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A550AA9-A0A9-6368-D7F0-BFA80C04C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45" y="6659"/>
            <a:ext cx="11982056" cy="6382431"/>
          </a:xfrm>
        </p:spPr>
      </p:pic>
    </p:spTree>
    <p:extLst>
      <p:ext uri="{BB962C8B-B14F-4D97-AF65-F5344CB8AC3E}">
        <p14:creationId xmlns:p14="http://schemas.microsoft.com/office/powerpoint/2010/main" val="282354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F382F-0FE1-61FD-C8BD-F89264CD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2AF1C5-BE1C-A0D6-318B-124855308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092" y="244116"/>
            <a:ext cx="9126948" cy="6479186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71312C-8751-ACB8-4196-A39FB758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Team 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BE3B6-033C-21D7-B5AC-117D5EE5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315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8BD04C5-34EE-3175-6D4A-E27F40865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621" y="284032"/>
            <a:ext cx="8936759" cy="6304312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1DFAA3-55D3-2649-D28D-344E4894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erstellt von Team 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2D0128-8203-F000-A196-3C615365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2C4799-30F6-43DD-AF34-61B64EA264A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9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148E8-98A1-CB69-FAE2-5704BF02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414B153-05C5-781C-68CA-174C7082E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974" y="416645"/>
            <a:ext cx="9715977" cy="6033488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6411F3-F7A0-ABEB-C638-7292432F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erstellt von Team 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B93E35-3A62-5464-6380-2A2BC535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4799-30F6-43DD-AF34-61B64EA264AD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667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Projektplan</vt:lpstr>
      <vt:lpstr>PowerPoint Presentation</vt:lpstr>
      <vt:lpstr>PowerPoint Presentation</vt:lpstr>
      <vt:lpstr>Umgang mit Fremden Decks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Projektplan</dc:title>
  <dc:creator>Helin Hatun Kal</dc:creator>
  <cp:lastModifiedBy>da da</cp:lastModifiedBy>
  <cp:revision>55</cp:revision>
  <dcterms:created xsi:type="dcterms:W3CDTF">2022-12-01T15:07:57Z</dcterms:created>
  <dcterms:modified xsi:type="dcterms:W3CDTF">2022-12-05T09:03:20Z</dcterms:modified>
</cp:coreProperties>
</file>